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6" r:id="rId10"/>
    <p:sldId id="267" r:id="rId11"/>
    <p:sldId id="265" r:id="rId1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5E025A-7576-4CA9-A13C-7B26883E6B80}" v="15" dt="2021-01-12T08:46:13.4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ona Zdunić" userId="3445fc90955e687a" providerId="LiveId" clId="{B55E025A-7576-4CA9-A13C-7B26883E6B80}"/>
    <pc:docChg chg="custSel mod modSld">
      <pc:chgData name="Ivona Zdunić" userId="3445fc90955e687a" providerId="LiveId" clId="{B55E025A-7576-4CA9-A13C-7B26883E6B80}" dt="2021-01-12T08:46:16.639" v="140" actId="1076"/>
      <pc:docMkLst>
        <pc:docMk/>
      </pc:docMkLst>
      <pc:sldChg chg="addSp modSp mod setBg modAnim">
        <pc:chgData name="Ivona Zdunić" userId="3445fc90955e687a" providerId="LiveId" clId="{B55E025A-7576-4CA9-A13C-7B26883E6B80}" dt="2021-01-12T08:46:16.639" v="140" actId="1076"/>
        <pc:sldMkLst>
          <pc:docMk/>
          <pc:sldMk cId="3074819715" sldId="265"/>
        </pc:sldMkLst>
        <pc:spChg chg="mod">
          <ac:chgData name="Ivona Zdunić" userId="3445fc90955e687a" providerId="LiveId" clId="{B55E025A-7576-4CA9-A13C-7B26883E6B80}" dt="2021-01-12T08:41:51.895" v="11" actId="404"/>
          <ac:spMkLst>
            <pc:docMk/>
            <pc:sldMk cId="3074819715" sldId="265"/>
            <ac:spMk id="2" creationId="{3DBF42AA-7B97-40A5-B141-03D4F1681599}"/>
          </ac:spMkLst>
        </pc:spChg>
        <pc:spChg chg="mod">
          <ac:chgData name="Ivona Zdunić" userId="3445fc90955e687a" providerId="LiveId" clId="{B55E025A-7576-4CA9-A13C-7B26883E6B80}" dt="2021-01-12T08:45:22.507" v="122" actId="27636"/>
          <ac:spMkLst>
            <pc:docMk/>
            <pc:sldMk cId="3074819715" sldId="265"/>
            <ac:spMk id="3" creationId="{913A7EB4-7E7A-41DE-9F8B-0FA5C2D09657}"/>
          </ac:spMkLst>
        </pc:spChg>
        <pc:spChg chg="add mod">
          <ac:chgData name="Ivona Zdunić" userId="3445fc90955e687a" providerId="LiveId" clId="{B55E025A-7576-4CA9-A13C-7B26883E6B80}" dt="2021-01-12T08:45:46.192" v="128" actId="208"/>
          <ac:spMkLst>
            <pc:docMk/>
            <pc:sldMk cId="3074819715" sldId="265"/>
            <ac:spMk id="4" creationId="{F73E6DA3-8980-4880-9F19-DF898806F05B}"/>
          </ac:spMkLst>
        </pc:spChg>
        <pc:spChg chg="add mod">
          <ac:chgData name="Ivona Zdunić" userId="3445fc90955e687a" providerId="LiveId" clId="{B55E025A-7576-4CA9-A13C-7B26883E6B80}" dt="2021-01-12T08:45:58.759" v="130" actId="1076"/>
          <ac:spMkLst>
            <pc:docMk/>
            <pc:sldMk cId="3074819715" sldId="265"/>
            <ac:spMk id="7" creationId="{6880B872-E5CC-4C96-B513-C8A9D02903B4}"/>
          </ac:spMkLst>
        </pc:spChg>
        <pc:spChg chg="add mod">
          <ac:chgData name="Ivona Zdunić" userId="3445fc90955e687a" providerId="LiveId" clId="{B55E025A-7576-4CA9-A13C-7B26883E6B80}" dt="2021-01-12T08:46:02.423" v="132" actId="1076"/>
          <ac:spMkLst>
            <pc:docMk/>
            <pc:sldMk cId="3074819715" sldId="265"/>
            <ac:spMk id="8" creationId="{6CA24D29-F12D-49B0-A52E-4BF224439898}"/>
          </ac:spMkLst>
        </pc:spChg>
        <pc:spChg chg="add mod">
          <ac:chgData name="Ivona Zdunić" userId="3445fc90955e687a" providerId="LiveId" clId="{B55E025A-7576-4CA9-A13C-7B26883E6B80}" dt="2021-01-12T08:46:06.605" v="134" actId="1076"/>
          <ac:spMkLst>
            <pc:docMk/>
            <pc:sldMk cId="3074819715" sldId="265"/>
            <ac:spMk id="9" creationId="{665DA7A8-7003-485B-A1F6-A1376CCA6BFA}"/>
          </ac:spMkLst>
        </pc:spChg>
        <pc:spChg chg="add mod">
          <ac:chgData name="Ivona Zdunić" userId="3445fc90955e687a" providerId="LiveId" clId="{B55E025A-7576-4CA9-A13C-7B26883E6B80}" dt="2021-01-12T08:46:09.813" v="136" actId="1076"/>
          <ac:spMkLst>
            <pc:docMk/>
            <pc:sldMk cId="3074819715" sldId="265"/>
            <ac:spMk id="10" creationId="{04B9893B-4CCA-464F-B432-F6B15C53DA9C}"/>
          </ac:spMkLst>
        </pc:spChg>
        <pc:spChg chg="add mod">
          <ac:chgData name="Ivona Zdunić" userId="3445fc90955e687a" providerId="LiveId" clId="{B55E025A-7576-4CA9-A13C-7B26883E6B80}" dt="2021-01-12T08:46:12.713" v="138" actId="1076"/>
          <ac:spMkLst>
            <pc:docMk/>
            <pc:sldMk cId="3074819715" sldId="265"/>
            <ac:spMk id="11" creationId="{7C09AEF3-4142-4C63-85F1-CB3561A7BBD3}"/>
          </ac:spMkLst>
        </pc:spChg>
        <pc:spChg chg="add mod">
          <ac:chgData name="Ivona Zdunić" userId="3445fc90955e687a" providerId="LiveId" clId="{B55E025A-7576-4CA9-A13C-7B26883E6B80}" dt="2021-01-12T08:46:16.639" v="140" actId="1076"/>
          <ac:spMkLst>
            <pc:docMk/>
            <pc:sldMk cId="3074819715" sldId="265"/>
            <ac:spMk id="12" creationId="{5B82221C-67FF-4F79-8709-35B2C977E9E7}"/>
          </ac:spMkLst>
        </pc:spChg>
        <pc:picChg chg="add">
          <ac:chgData name="Ivona Zdunić" userId="3445fc90955e687a" providerId="LiveId" clId="{B55E025A-7576-4CA9-A13C-7B26883E6B80}" dt="2021-01-12T08:41:33.560" v="5" actId="26606"/>
          <ac:picMkLst>
            <pc:docMk/>
            <pc:sldMk cId="3074819715" sldId="265"/>
            <ac:picMk id="71" creationId="{54DDEBDD-D8BD-41A6-8A0D-B00E3768B0F9}"/>
          </ac:picMkLst>
        </pc:picChg>
        <pc:picChg chg="add mod ord">
          <ac:chgData name="Ivona Zdunić" userId="3445fc90955e687a" providerId="LiveId" clId="{B55E025A-7576-4CA9-A13C-7B26883E6B80}" dt="2021-01-12T08:41:33.560" v="5" actId="26606"/>
          <ac:picMkLst>
            <pc:docMk/>
            <pc:sldMk cId="3074819715" sldId="265"/>
            <ac:picMk id="1026" creationId="{273697CD-352F-4C0B-81F3-233FD1FE2E0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91E4E79-966D-46E7-813D-1A9F9051CF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E56DDCA-92E3-4164-924C-4533389AC9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72CA3BE-D09E-44B7-A3DA-85D6C5B95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9C36-2EDB-4FC3-8BBE-A06C0FB7D75C}" type="datetimeFigureOut">
              <a:rPr lang="hr-HR" smtClean="0"/>
              <a:t>12.1.2021.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9EFC2D4-FD54-429F-873C-0A5F2BFFB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82DA609-8D7A-4BD0-B325-58E996E74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8ACF-B0E9-43F8-A9EE-43494A13472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99801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ABC3CA6-EE23-4A88-BDF2-31D667D90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D91B9282-7A28-4C91-872C-65FDD351E4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9935CFC-D0BE-4D11-889B-E71503B66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9C36-2EDB-4FC3-8BBE-A06C0FB7D75C}" type="datetimeFigureOut">
              <a:rPr lang="hr-HR" smtClean="0"/>
              <a:t>12.1.2021.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65293EB-E26C-489F-9681-7FD7D1789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5203094-4B80-4B8D-9495-19C6905C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8ACF-B0E9-43F8-A9EE-43494A13472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62283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2961DC06-5FEC-4581-9F57-87068AC0BF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8DB73DC8-1B1E-4612-8E3F-4F3A82A29D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ED8EC2B-2D91-475F-805B-8C22871B1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9C36-2EDB-4FC3-8BBE-A06C0FB7D75C}" type="datetimeFigureOut">
              <a:rPr lang="hr-HR" smtClean="0"/>
              <a:t>12.1.2021.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8A674BE-DF5F-49B4-8FA0-1709B915C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B074396-82C8-4B61-AFF8-BB2678187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8ACF-B0E9-43F8-A9EE-43494A13472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03616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473AF32-A4E9-4D66-8F1F-57239BA58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0F2B1AC-1451-477F-A8F0-7D26A8DDBE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45C39C9-EB00-40CA-9A8C-043971223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9C36-2EDB-4FC3-8BBE-A06C0FB7D75C}" type="datetimeFigureOut">
              <a:rPr lang="hr-HR" smtClean="0"/>
              <a:t>12.1.2021.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E0DEC77-1E71-4F45-9A87-971546B0F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07FBEFD-055B-4846-AF80-C50E5CFF2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8ACF-B0E9-43F8-A9EE-43494A13472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45658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51FCA28-A4D9-48A6-9D08-1FAC3B1E6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123564C-DB51-40C6-9DBE-87BD751965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F041EC2-660B-4ADF-AED6-E43D559A8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9C36-2EDB-4FC3-8BBE-A06C0FB7D75C}" type="datetimeFigureOut">
              <a:rPr lang="hr-HR" smtClean="0"/>
              <a:t>12.1.2021.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AF8C685-A29D-4E00-BCB5-85FCCD918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3D97ACF-BEB4-41EA-91B5-0164F4BD9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8ACF-B0E9-43F8-A9EE-43494A13472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03025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F15F87B-D661-4C4F-82CE-43EC37956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8C7D433-6AA3-4AB0-9202-BD66E3627E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9D4A023-919E-473B-84B5-09774EEFDF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AB782171-2903-4E35-92D9-393454142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9C36-2EDB-4FC3-8BBE-A06C0FB7D75C}" type="datetimeFigureOut">
              <a:rPr lang="hr-HR" smtClean="0"/>
              <a:t>12.1.2021.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6215C75-5DEE-4960-BC2A-E1892E6AE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23E1883-8BDE-4257-BAFA-806F00404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8ACF-B0E9-43F8-A9EE-43494A13472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98024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33D176D-64BE-4231-B97E-D10018147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3FD85CC5-9F77-41AB-BFA1-2A7587DC8E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6F38023-3696-4C26-B17D-415CA02BDC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7A92681B-0245-43E6-814B-0610361722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7A8E1421-CCCB-4E2D-8D69-30D8A5A391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2EE083CC-1B2F-49AB-9056-5CD61947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9C36-2EDB-4FC3-8BBE-A06C0FB7D75C}" type="datetimeFigureOut">
              <a:rPr lang="hr-HR" smtClean="0"/>
              <a:t>12.1.2021.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02951FE8-C213-4ECC-8069-E6687A48F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10A020A5-25B1-4FD2-9C77-7AAA1D328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8ACF-B0E9-43F8-A9EE-43494A13472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96000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F827338-02B7-48DA-BC4E-345EDCA73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FF104209-E3C6-43CD-92A8-E4505BDF9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9C36-2EDB-4FC3-8BBE-A06C0FB7D75C}" type="datetimeFigureOut">
              <a:rPr lang="hr-HR" smtClean="0"/>
              <a:t>12.1.2021.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9CBD78BD-5546-475A-AFF0-D87538B75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04FD85F3-C2CD-470B-B8B8-200F02A2E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8ACF-B0E9-43F8-A9EE-43494A13472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26416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57438151-838F-4A33-B782-2D9B603A0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9C36-2EDB-4FC3-8BBE-A06C0FB7D75C}" type="datetimeFigureOut">
              <a:rPr lang="hr-HR" smtClean="0"/>
              <a:t>12.1.2021.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33AEE867-CDCA-441D-8DBB-E692F6299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74689A42-8D0A-46D4-B73E-FB9EE8DAE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8ACF-B0E9-43F8-A9EE-43494A13472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0940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70CB5D0-24AE-44D3-A7F6-49CE3D0AA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FD26441-873A-491F-A4B9-1E1F6DF53A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7BA22B3D-026D-40E3-AA1A-523A134653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B1CB14E0-A134-4CC2-9621-47E9EB8BC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9C36-2EDB-4FC3-8BBE-A06C0FB7D75C}" type="datetimeFigureOut">
              <a:rPr lang="hr-HR" smtClean="0"/>
              <a:t>12.1.2021.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5A0081B-F527-48FA-BBA1-B47875279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DCB2E892-5F8F-4E63-83BC-DA70FFE9C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8ACF-B0E9-43F8-A9EE-43494A13472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21656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F6B314D-BF92-455C-9D3A-BE3C6FB99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3E9629C4-195D-4690-A1B1-A2E340F929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BF87E48-173F-42BF-83D3-A5DB99A026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A71B792C-C134-479E-B06E-AFF84E0553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9C36-2EDB-4FC3-8BBE-A06C0FB7D75C}" type="datetimeFigureOut">
              <a:rPr lang="hr-HR" smtClean="0"/>
              <a:t>12.1.2021.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2701405-9604-413C-B3F4-36246C047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CE5F24A1-AB04-4357-A22B-34BE655FE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08ACF-B0E9-43F8-A9EE-43494A13472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88228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9120D241-6EEF-44A7-B92D-F757695C2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AB40BE94-366E-477F-9835-5B030C2D95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C550F35-2178-4953-9BBB-8ECE7D5812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C9C36-2EDB-4FC3-8BBE-A06C0FB7D75C}" type="datetimeFigureOut">
              <a:rPr lang="hr-HR" smtClean="0"/>
              <a:t>12.1.2021.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EF99671-DC05-4C97-BB79-961A8DA5D1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74EBEC8-39B6-4E7B-94E5-0363943899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08ACF-B0E9-43F8-A9EE-43494A13472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52636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6122AA4-DF02-4BFC-AE1C-F22BE1C28E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err="1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Unit</a:t>
            </a:r>
            <a:r>
              <a:rPr lang="hr-HR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5: </a:t>
            </a:r>
            <a:r>
              <a:rPr lang="hr-HR" dirty="0" err="1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hr-HR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dirty="0" err="1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lights</a:t>
            </a:r>
            <a:r>
              <a:rPr lang="hr-HR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dirty="0" err="1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went</a:t>
            </a:r>
            <a:r>
              <a:rPr lang="hr-HR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dirty="0" err="1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</a:t>
            </a:r>
            <a:endParaRPr lang="hr-HR" dirty="0">
              <a:solidFill>
                <a:srgbClr val="66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48923B9-D949-44ED-977E-D1EA657F230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>
                <a:solidFill>
                  <a:schemeClr val="accent2"/>
                </a:solidFill>
              </a:rPr>
              <a:t>Prema udžbeniku </a:t>
            </a:r>
            <a:r>
              <a:rPr lang="hr-HR" i="1" dirty="0" err="1">
                <a:solidFill>
                  <a:schemeClr val="accent2"/>
                </a:solidFill>
              </a:rPr>
              <a:t>Dip</a:t>
            </a:r>
            <a:r>
              <a:rPr lang="hr-HR" i="1" dirty="0">
                <a:solidFill>
                  <a:schemeClr val="accent2"/>
                </a:solidFill>
              </a:rPr>
              <a:t> </a:t>
            </a:r>
            <a:r>
              <a:rPr lang="hr-HR" i="1" dirty="0" err="1">
                <a:solidFill>
                  <a:schemeClr val="accent2"/>
                </a:solidFill>
              </a:rPr>
              <a:t>in</a:t>
            </a:r>
            <a:r>
              <a:rPr lang="hr-HR" i="1" dirty="0">
                <a:solidFill>
                  <a:schemeClr val="accent2"/>
                </a:solidFill>
              </a:rPr>
              <a:t> 6, </a:t>
            </a:r>
            <a:r>
              <a:rPr lang="hr-HR" dirty="0">
                <a:solidFill>
                  <a:schemeClr val="accent2"/>
                </a:solidFill>
              </a:rPr>
              <a:t>Školska knjiga</a:t>
            </a:r>
          </a:p>
        </p:txBody>
      </p:sp>
    </p:spTree>
    <p:extLst>
      <p:ext uri="{BB962C8B-B14F-4D97-AF65-F5344CB8AC3E}">
        <p14:creationId xmlns:p14="http://schemas.microsoft.com/office/powerpoint/2010/main" val="19955028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zervirano mjesto sadržaja 6" descr="Slika na kojoj se prikazuje snimka zaslona&#10;&#10;Opis je automatski generiran">
            <a:extLst>
              <a:ext uri="{FF2B5EF4-FFF2-40B4-BE49-F238E27FC236}">
                <a16:creationId xmlns:a16="http://schemas.microsoft.com/office/drawing/2014/main" id="{A3AD608D-E962-42BB-A141-DC1B3A69E2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6" t="10621" r="5449" b="11200"/>
          <a:stretch/>
        </p:blipFill>
        <p:spPr>
          <a:xfrm>
            <a:off x="533821" y="1196024"/>
            <a:ext cx="9791701" cy="5057773"/>
          </a:xfrm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BF4B781E-A5A8-4DE6-8C3D-1C445045AC7E}"/>
              </a:ext>
            </a:extLst>
          </p:cNvPr>
          <p:cNvSpPr txBox="1"/>
          <p:nvPr/>
        </p:nvSpPr>
        <p:spPr>
          <a:xfrm>
            <a:off x="5429672" y="3895694"/>
            <a:ext cx="342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/>
              <a:t>1</a:t>
            </a:r>
            <a:endParaRPr lang="hr-HR" b="1" dirty="0"/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F2370983-5392-4B9C-BE2D-FC5B8644571F}"/>
              </a:ext>
            </a:extLst>
          </p:cNvPr>
          <p:cNvSpPr txBox="1"/>
          <p:nvPr/>
        </p:nvSpPr>
        <p:spPr>
          <a:xfrm>
            <a:off x="1144742" y="4295804"/>
            <a:ext cx="342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/>
              <a:t>2</a:t>
            </a:r>
            <a:endParaRPr lang="hr-HR" b="1" dirty="0"/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DB8C6EA-0D7E-4B73-B284-957CAFB77A0C}"/>
              </a:ext>
            </a:extLst>
          </p:cNvPr>
          <p:cNvSpPr txBox="1"/>
          <p:nvPr/>
        </p:nvSpPr>
        <p:spPr>
          <a:xfrm>
            <a:off x="1142593" y="3895694"/>
            <a:ext cx="342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/>
              <a:t>3</a:t>
            </a:r>
            <a:endParaRPr lang="hr-HR" b="1" dirty="0"/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058AEE12-343C-4EC1-AAC2-658BFAE6689E}"/>
              </a:ext>
            </a:extLst>
          </p:cNvPr>
          <p:cNvSpPr txBox="1"/>
          <p:nvPr/>
        </p:nvSpPr>
        <p:spPr>
          <a:xfrm>
            <a:off x="3400425" y="5700045"/>
            <a:ext cx="342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/>
              <a:t>4</a:t>
            </a:r>
            <a:endParaRPr lang="hr-HR" b="1" dirty="0"/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85EFADE3-C3B0-4A58-BE1A-8350FD13C576}"/>
              </a:ext>
            </a:extLst>
          </p:cNvPr>
          <p:cNvSpPr txBox="1"/>
          <p:nvPr/>
        </p:nvSpPr>
        <p:spPr>
          <a:xfrm>
            <a:off x="5429672" y="4324348"/>
            <a:ext cx="342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/>
              <a:t>5</a:t>
            </a:r>
            <a:endParaRPr lang="hr-HR" b="1" dirty="0"/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E33E06B1-5A3A-43DE-B978-714D007106F0}"/>
              </a:ext>
            </a:extLst>
          </p:cNvPr>
          <p:cNvSpPr txBox="1"/>
          <p:nvPr/>
        </p:nvSpPr>
        <p:spPr>
          <a:xfrm>
            <a:off x="3400425" y="3914652"/>
            <a:ext cx="342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/>
              <a:t>6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04D700D8-88D4-4082-B1D3-2AF44AF44A91}"/>
              </a:ext>
            </a:extLst>
          </p:cNvPr>
          <p:cNvSpPr txBox="1"/>
          <p:nvPr/>
        </p:nvSpPr>
        <p:spPr>
          <a:xfrm>
            <a:off x="1142593" y="4789063"/>
            <a:ext cx="342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/>
              <a:t>9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1DE9F5D1-F5EC-4CE9-93E2-AF6CB8615E0D}"/>
              </a:ext>
            </a:extLst>
          </p:cNvPr>
          <p:cNvSpPr txBox="1"/>
          <p:nvPr/>
        </p:nvSpPr>
        <p:spPr>
          <a:xfrm>
            <a:off x="3406058" y="4773674"/>
            <a:ext cx="342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/>
              <a:t>7</a:t>
            </a:r>
            <a:endParaRPr lang="hr-HR" b="1" dirty="0"/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F2080629-428F-4493-82A3-85BFBA6E2509}"/>
              </a:ext>
            </a:extLst>
          </p:cNvPr>
          <p:cNvSpPr txBox="1"/>
          <p:nvPr/>
        </p:nvSpPr>
        <p:spPr>
          <a:xfrm>
            <a:off x="3400425" y="4344163"/>
            <a:ext cx="342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/>
              <a:t>8</a:t>
            </a:r>
            <a:endParaRPr lang="hr-HR" b="1" dirty="0"/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69ADF28D-11CF-4E0F-98F6-3B53F3F087B2}"/>
              </a:ext>
            </a:extLst>
          </p:cNvPr>
          <p:cNvSpPr txBox="1"/>
          <p:nvPr/>
        </p:nvSpPr>
        <p:spPr>
          <a:xfrm>
            <a:off x="3267482" y="5225865"/>
            <a:ext cx="475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/>
              <a:t>10</a:t>
            </a:r>
            <a:endParaRPr lang="hr-HR" b="1" dirty="0"/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479F8CA7-C76E-4A8F-ABB7-35BBBC64AE27}"/>
              </a:ext>
            </a:extLst>
          </p:cNvPr>
          <p:cNvSpPr txBox="1"/>
          <p:nvPr/>
        </p:nvSpPr>
        <p:spPr>
          <a:xfrm>
            <a:off x="1009650" y="5261866"/>
            <a:ext cx="475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/>
              <a:t>11</a:t>
            </a:r>
            <a:endParaRPr lang="hr-HR" b="1" dirty="0"/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446366BF-DA32-435B-89DD-4E3594CB6DA8}"/>
              </a:ext>
            </a:extLst>
          </p:cNvPr>
          <p:cNvSpPr txBox="1"/>
          <p:nvPr/>
        </p:nvSpPr>
        <p:spPr>
          <a:xfrm>
            <a:off x="5363200" y="4778308"/>
            <a:ext cx="475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/>
              <a:t>12</a:t>
            </a:r>
            <a:endParaRPr lang="hr-HR" b="1" dirty="0"/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6F2EBB7C-FDDB-4F02-B4F1-438D33CE1640}"/>
              </a:ext>
            </a:extLst>
          </p:cNvPr>
          <p:cNvSpPr txBox="1"/>
          <p:nvPr/>
        </p:nvSpPr>
        <p:spPr>
          <a:xfrm>
            <a:off x="1009650" y="5666042"/>
            <a:ext cx="475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/>
              <a:t>13</a:t>
            </a:r>
            <a:endParaRPr lang="hr-HR" b="1" dirty="0"/>
          </a:p>
        </p:txBody>
      </p:sp>
    </p:spTree>
    <p:extLst>
      <p:ext uri="{BB962C8B-B14F-4D97-AF65-F5344CB8AC3E}">
        <p14:creationId xmlns:p14="http://schemas.microsoft.com/office/powerpoint/2010/main" val="341152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ako su zmijsku prirodu snahe lukavstvom... - POU Velika Gorica | Facebook">
            <a:extLst>
              <a:ext uri="{FF2B5EF4-FFF2-40B4-BE49-F238E27FC236}">
                <a16:creationId xmlns:a16="http://schemas.microsoft.com/office/drawing/2014/main" id="{273697CD-352F-4C0B-81F3-233FD1FE2E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3"/>
          <a:stretch/>
        </p:blipFill>
        <p:spPr bwMode="auto">
          <a:xfrm>
            <a:off x="5797543" y="10"/>
            <a:ext cx="6394152" cy="68579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3DBF42AA-7B97-40A5-B141-03D4F1681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997" y="666750"/>
            <a:ext cx="5071927" cy="1443359"/>
          </a:xfrm>
        </p:spPr>
        <p:txBody>
          <a:bodyPr>
            <a:normAutofit/>
          </a:bodyPr>
          <a:lstStyle/>
          <a:p>
            <a:r>
              <a:rPr lang="hr-HR" sz="3600" dirty="0" err="1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Stribor’s</a:t>
            </a:r>
            <a:r>
              <a:rPr lang="hr-HR" sz="3600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3600" dirty="0" err="1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Enchanted</a:t>
            </a:r>
            <a:r>
              <a:rPr lang="hr-HR" sz="3600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Forest</a:t>
            </a:r>
            <a:br>
              <a:rPr lang="hr-HR" sz="3400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200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Ivana Brlić Mažuranić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13A7EB4-7E7A-41DE-9F8B-0FA5C2D096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997" y="2272142"/>
            <a:ext cx="4706803" cy="3919107"/>
          </a:xfrm>
        </p:spPr>
        <p:txBody>
          <a:bodyPr anchor="ctr"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GB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enchanted forest – </a:t>
            </a:r>
            <a:r>
              <a:rPr lang="hr-HR" sz="2000" dirty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začarana šuma</a:t>
            </a:r>
            <a:endParaRPr lang="en-GB" sz="2000" dirty="0">
              <a:solidFill>
                <a:schemeClr val="accent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ill tempered</a:t>
            </a:r>
            <a:r>
              <a:rPr lang="hr-H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–</a:t>
            </a:r>
            <a:r>
              <a:rPr lang="hr-HR" sz="2000" dirty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zlovoljan </a:t>
            </a:r>
            <a:endParaRPr lang="en-GB" sz="2000" dirty="0">
              <a:solidFill>
                <a:schemeClr val="accent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kindling</a:t>
            </a:r>
            <a:r>
              <a:rPr lang="hr-H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– </a:t>
            </a:r>
            <a:r>
              <a:rPr lang="hr-HR" sz="2000" dirty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drvo za potpalu </a:t>
            </a:r>
            <a:endParaRPr lang="en-GB" sz="2000" dirty="0">
              <a:solidFill>
                <a:schemeClr val="accent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 f</a:t>
            </a:r>
            <a:r>
              <a:rPr lang="hr-H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</a:t>
            </a:r>
            <a:r>
              <a:rPr lang="en-GB" sz="2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wn</a:t>
            </a:r>
            <a:r>
              <a:rPr lang="en-GB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upon someone</a:t>
            </a:r>
            <a:r>
              <a:rPr lang="hr-H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– </a:t>
            </a:r>
            <a:r>
              <a:rPr lang="hr-HR" sz="2000" dirty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ulagivati se </a:t>
            </a:r>
            <a:endParaRPr lang="en-GB" sz="2000" dirty="0">
              <a:solidFill>
                <a:schemeClr val="accent2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sorrow </a:t>
            </a:r>
            <a:r>
              <a:rPr lang="hr-H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– </a:t>
            </a:r>
            <a:r>
              <a:rPr lang="hr-HR" sz="2000" dirty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tuga </a:t>
            </a:r>
            <a:r>
              <a:rPr lang="en-GB" sz="2000" dirty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GB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                     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wise</a:t>
            </a:r>
            <a:r>
              <a:rPr lang="hr-H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– </a:t>
            </a:r>
            <a:r>
              <a:rPr lang="hr-HR" sz="2000" dirty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mudar </a:t>
            </a:r>
            <a:endParaRPr lang="en-GB" sz="2000" dirty="0">
              <a:solidFill>
                <a:schemeClr val="accent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 mend</a:t>
            </a:r>
            <a:r>
              <a:rPr lang="hr-HR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– </a:t>
            </a:r>
            <a:r>
              <a:rPr lang="hr-HR" sz="2000" dirty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popraviti </a:t>
            </a:r>
            <a:endParaRPr lang="en-GB" sz="2000" dirty="0">
              <a:solidFill>
                <a:schemeClr val="accent2"/>
              </a:solidFill>
            </a:endParaRPr>
          </a:p>
        </p:txBody>
      </p:sp>
      <p:sp>
        <p:nvSpPr>
          <p:cNvPr id="4" name="Pravokutnik 3">
            <a:extLst>
              <a:ext uri="{FF2B5EF4-FFF2-40B4-BE49-F238E27FC236}">
                <a16:creationId xmlns:a16="http://schemas.microsoft.com/office/drawing/2014/main" id="{F73E6DA3-8980-4880-9F19-DF898806F05B}"/>
              </a:ext>
            </a:extLst>
          </p:cNvPr>
          <p:cNvSpPr/>
          <p:nvPr/>
        </p:nvSpPr>
        <p:spPr>
          <a:xfrm>
            <a:off x="3009595" y="2405374"/>
            <a:ext cx="2406955" cy="3714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6880B872-E5CC-4C96-B513-C8A9D02903B4}"/>
              </a:ext>
            </a:extLst>
          </p:cNvPr>
          <p:cNvSpPr/>
          <p:nvPr/>
        </p:nvSpPr>
        <p:spPr>
          <a:xfrm>
            <a:off x="2495245" y="3057525"/>
            <a:ext cx="2406955" cy="3714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6CA24D29-F12D-49B0-A52E-4BF224439898}"/>
              </a:ext>
            </a:extLst>
          </p:cNvPr>
          <p:cNvSpPr/>
          <p:nvPr/>
        </p:nvSpPr>
        <p:spPr>
          <a:xfrm>
            <a:off x="2044239" y="3576638"/>
            <a:ext cx="2406955" cy="3714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Pravokutnik 8">
            <a:extLst>
              <a:ext uri="{FF2B5EF4-FFF2-40B4-BE49-F238E27FC236}">
                <a16:creationId xmlns:a16="http://schemas.microsoft.com/office/drawing/2014/main" id="{665DA7A8-7003-485B-A1F6-A1376CCA6BFA}"/>
              </a:ext>
            </a:extLst>
          </p:cNvPr>
          <p:cNvSpPr/>
          <p:nvPr/>
        </p:nvSpPr>
        <p:spPr>
          <a:xfrm>
            <a:off x="3689045" y="4095751"/>
            <a:ext cx="2406955" cy="3714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Pravokutnik 9">
            <a:extLst>
              <a:ext uri="{FF2B5EF4-FFF2-40B4-BE49-F238E27FC236}">
                <a16:creationId xmlns:a16="http://schemas.microsoft.com/office/drawing/2014/main" id="{04B9893B-4CCA-464F-B432-F6B15C53DA9C}"/>
              </a:ext>
            </a:extLst>
          </p:cNvPr>
          <p:cNvSpPr/>
          <p:nvPr/>
        </p:nvSpPr>
        <p:spPr>
          <a:xfrm>
            <a:off x="1954920" y="4641214"/>
            <a:ext cx="2406955" cy="3714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Pravokutnik 10">
            <a:extLst>
              <a:ext uri="{FF2B5EF4-FFF2-40B4-BE49-F238E27FC236}">
                <a16:creationId xmlns:a16="http://schemas.microsoft.com/office/drawing/2014/main" id="{7C09AEF3-4142-4C63-85F1-CB3561A7BBD3}"/>
              </a:ext>
            </a:extLst>
          </p:cNvPr>
          <p:cNvSpPr/>
          <p:nvPr/>
        </p:nvSpPr>
        <p:spPr>
          <a:xfrm>
            <a:off x="1695294" y="5196201"/>
            <a:ext cx="2406955" cy="3714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Pravokutnik 11">
            <a:extLst>
              <a:ext uri="{FF2B5EF4-FFF2-40B4-BE49-F238E27FC236}">
                <a16:creationId xmlns:a16="http://schemas.microsoft.com/office/drawing/2014/main" id="{5B82221C-67FF-4F79-8709-35B2C977E9E7}"/>
              </a:ext>
            </a:extLst>
          </p:cNvPr>
          <p:cNvSpPr/>
          <p:nvPr/>
        </p:nvSpPr>
        <p:spPr>
          <a:xfrm>
            <a:off x="2097793" y="5819774"/>
            <a:ext cx="2406955" cy="3714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7481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11B832D-3B21-4987-9AF6-5CBF11A53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dirty="0" err="1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Electrical</a:t>
            </a:r>
            <a:r>
              <a:rPr lang="hr-HR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dirty="0" err="1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appliances</a:t>
            </a:r>
            <a:endParaRPr lang="hr-HR" dirty="0">
              <a:solidFill>
                <a:srgbClr val="66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Rezervirano mjesto sadržaja 4" descr="Slika na kojoj se prikazuje na zatvorenom, snimka zaslona, sjedenje, stol&#10;&#10;Opis je automatski generiran">
            <a:extLst>
              <a:ext uri="{FF2B5EF4-FFF2-40B4-BE49-F238E27FC236}">
                <a16:creationId xmlns:a16="http://schemas.microsoft.com/office/drawing/2014/main" id="{E80E1720-90BA-4D4F-85FA-0B02F5B42F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1" t="34257" r="4689" b="19373"/>
          <a:stretch/>
        </p:blipFill>
        <p:spPr>
          <a:xfrm>
            <a:off x="1067760" y="2411185"/>
            <a:ext cx="10056479" cy="3180218"/>
          </a:xfrm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A4D3DC4F-34D5-4F17-B627-74DA0006D814}"/>
              </a:ext>
            </a:extLst>
          </p:cNvPr>
          <p:cNvSpPr/>
          <p:nvPr/>
        </p:nvSpPr>
        <p:spPr>
          <a:xfrm>
            <a:off x="571500" y="4667250"/>
            <a:ext cx="2981325" cy="10477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02041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ka 6" descr="Slika na kojoj se prikazuje snimka zaslona&#10;&#10;Opis je automatski generiran">
            <a:extLst>
              <a:ext uri="{FF2B5EF4-FFF2-40B4-BE49-F238E27FC236}">
                <a16:creationId xmlns:a16="http://schemas.microsoft.com/office/drawing/2014/main" id="{F1D0DF69-6A93-4D84-B9CE-D45B95224A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3" t="5226" r="4740" b="7510"/>
          <a:stretch/>
        </p:blipFill>
        <p:spPr>
          <a:xfrm>
            <a:off x="838200" y="489267"/>
            <a:ext cx="10382250" cy="5984558"/>
          </a:xfrm>
          <a:prstGeom prst="rect">
            <a:avLst/>
          </a:prstGeom>
        </p:spPr>
      </p:pic>
      <p:pic>
        <p:nvPicPr>
          <p:cNvPr id="5" name="Rezervirano mjesto sadržaja 4" descr="Slika na kojoj se prikazuje na zatvorenom, snimka zaslona, sjedenje, stol&#10;&#10;Opis je automatski generiran">
            <a:extLst>
              <a:ext uri="{FF2B5EF4-FFF2-40B4-BE49-F238E27FC236}">
                <a16:creationId xmlns:a16="http://schemas.microsoft.com/office/drawing/2014/main" id="{1147023B-ED16-4F15-B19A-94D2147CBB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1" t="34257" r="4689" b="19373"/>
          <a:stretch/>
        </p:blipFill>
        <p:spPr>
          <a:xfrm>
            <a:off x="7289165" y="3094326"/>
            <a:ext cx="3664585" cy="1158859"/>
          </a:xfrm>
        </p:spPr>
      </p:pic>
      <p:sp>
        <p:nvSpPr>
          <p:cNvPr id="9" name="Pravokutnik 8">
            <a:extLst>
              <a:ext uri="{FF2B5EF4-FFF2-40B4-BE49-F238E27FC236}">
                <a16:creationId xmlns:a16="http://schemas.microsoft.com/office/drawing/2014/main" id="{2A6CC6EC-2E18-4175-81F4-492020EE238E}"/>
              </a:ext>
            </a:extLst>
          </p:cNvPr>
          <p:cNvSpPr/>
          <p:nvPr/>
        </p:nvSpPr>
        <p:spPr>
          <a:xfrm>
            <a:off x="7162800" y="3933825"/>
            <a:ext cx="1228725" cy="28502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12" name="Ravni poveznik sa strelicom 11">
            <a:extLst>
              <a:ext uri="{FF2B5EF4-FFF2-40B4-BE49-F238E27FC236}">
                <a16:creationId xmlns:a16="http://schemas.microsoft.com/office/drawing/2014/main" id="{41A35282-7315-400C-B377-585F7A4A2873}"/>
              </a:ext>
            </a:extLst>
          </p:cNvPr>
          <p:cNvCxnSpPr/>
          <p:nvPr/>
        </p:nvCxnSpPr>
        <p:spPr>
          <a:xfrm>
            <a:off x="2524125" y="2085975"/>
            <a:ext cx="3467100" cy="26193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avni poveznik sa strelicom 12">
            <a:extLst>
              <a:ext uri="{FF2B5EF4-FFF2-40B4-BE49-F238E27FC236}">
                <a16:creationId xmlns:a16="http://schemas.microsoft.com/office/drawing/2014/main" id="{BB6F372A-1A65-45ED-9A8F-2D914E278D62}"/>
              </a:ext>
            </a:extLst>
          </p:cNvPr>
          <p:cNvCxnSpPr>
            <a:cxnSpLocks/>
          </p:cNvCxnSpPr>
          <p:nvPr/>
        </p:nvCxnSpPr>
        <p:spPr>
          <a:xfrm flipH="1">
            <a:off x="3781425" y="2171858"/>
            <a:ext cx="690563" cy="24572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Ravni poveznik sa strelicom 14">
            <a:extLst>
              <a:ext uri="{FF2B5EF4-FFF2-40B4-BE49-F238E27FC236}">
                <a16:creationId xmlns:a16="http://schemas.microsoft.com/office/drawing/2014/main" id="{335D772B-9B3C-4EF7-89D8-16D8E1BB0A50}"/>
              </a:ext>
            </a:extLst>
          </p:cNvPr>
          <p:cNvCxnSpPr>
            <a:cxnSpLocks/>
          </p:cNvCxnSpPr>
          <p:nvPr/>
        </p:nvCxnSpPr>
        <p:spPr>
          <a:xfrm>
            <a:off x="2928940" y="2705179"/>
            <a:ext cx="1328735" cy="23954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Ravni poveznik sa strelicom 16">
            <a:extLst>
              <a:ext uri="{FF2B5EF4-FFF2-40B4-BE49-F238E27FC236}">
                <a16:creationId xmlns:a16="http://schemas.microsoft.com/office/drawing/2014/main" id="{75224631-37E4-42AD-8C81-E027A8C776F3}"/>
              </a:ext>
            </a:extLst>
          </p:cNvPr>
          <p:cNvCxnSpPr>
            <a:cxnSpLocks/>
          </p:cNvCxnSpPr>
          <p:nvPr/>
        </p:nvCxnSpPr>
        <p:spPr>
          <a:xfrm>
            <a:off x="6017577" y="2705179"/>
            <a:ext cx="1145223" cy="23954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1" name="Ravni poveznik sa strelicom 20">
            <a:extLst>
              <a:ext uri="{FF2B5EF4-FFF2-40B4-BE49-F238E27FC236}">
                <a16:creationId xmlns:a16="http://schemas.microsoft.com/office/drawing/2014/main" id="{FAEB6409-5122-4EFD-92AF-E1BF1D6FF173}"/>
              </a:ext>
            </a:extLst>
          </p:cNvPr>
          <p:cNvCxnSpPr>
            <a:cxnSpLocks/>
          </p:cNvCxnSpPr>
          <p:nvPr/>
        </p:nvCxnSpPr>
        <p:spPr>
          <a:xfrm flipH="1">
            <a:off x="5029201" y="2736096"/>
            <a:ext cx="328611" cy="27376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5" name="Ravni poveznik sa strelicom 24">
            <a:extLst>
              <a:ext uri="{FF2B5EF4-FFF2-40B4-BE49-F238E27FC236}">
                <a16:creationId xmlns:a16="http://schemas.microsoft.com/office/drawing/2014/main" id="{2BF65B92-BBEC-47E9-99C0-CA4CA37749C5}"/>
              </a:ext>
            </a:extLst>
          </p:cNvPr>
          <p:cNvCxnSpPr>
            <a:cxnSpLocks/>
          </p:cNvCxnSpPr>
          <p:nvPr/>
        </p:nvCxnSpPr>
        <p:spPr>
          <a:xfrm>
            <a:off x="3451543" y="4131468"/>
            <a:ext cx="3809" cy="16601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7" name="Ravni poveznik sa strelicom 26">
            <a:extLst>
              <a:ext uri="{FF2B5EF4-FFF2-40B4-BE49-F238E27FC236}">
                <a16:creationId xmlns:a16="http://schemas.microsoft.com/office/drawing/2014/main" id="{B8348007-4720-4CE7-8C0F-50967F94F732}"/>
              </a:ext>
            </a:extLst>
          </p:cNvPr>
          <p:cNvCxnSpPr>
            <a:cxnSpLocks/>
          </p:cNvCxnSpPr>
          <p:nvPr/>
        </p:nvCxnSpPr>
        <p:spPr>
          <a:xfrm>
            <a:off x="6280944" y="4076337"/>
            <a:ext cx="816769" cy="14672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Ravni poveznik sa strelicom 28">
            <a:extLst>
              <a:ext uri="{FF2B5EF4-FFF2-40B4-BE49-F238E27FC236}">
                <a16:creationId xmlns:a16="http://schemas.microsoft.com/office/drawing/2014/main" id="{8B6E876F-D484-4455-B517-33060947B6EA}"/>
              </a:ext>
            </a:extLst>
          </p:cNvPr>
          <p:cNvCxnSpPr>
            <a:cxnSpLocks/>
          </p:cNvCxnSpPr>
          <p:nvPr/>
        </p:nvCxnSpPr>
        <p:spPr>
          <a:xfrm>
            <a:off x="2822894" y="3260328"/>
            <a:ext cx="5797390" cy="15496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1" name="Ravni poveznik sa strelicom 30">
            <a:extLst>
              <a:ext uri="{FF2B5EF4-FFF2-40B4-BE49-F238E27FC236}">
                <a16:creationId xmlns:a16="http://schemas.microsoft.com/office/drawing/2014/main" id="{5EA32C27-9DE3-424F-B463-80720C5C2F12}"/>
              </a:ext>
            </a:extLst>
          </p:cNvPr>
          <p:cNvCxnSpPr>
            <a:cxnSpLocks/>
          </p:cNvCxnSpPr>
          <p:nvPr/>
        </p:nvCxnSpPr>
        <p:spPr>
          <a:xfrm>
            <a:off x="5460206" y="3260328"/>
            <a:ext cx="4207669" cy="18403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618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7D8D4E1-794B-4DFB-BC42-B3C087BBC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b="1" dirty="0">
                <a:solidFill>
                  <a:schemeClr val="accent2"/>
                </a:solidFill>
              </a:rPr>
              <a:t>LISTENING</a:t>
            </a:r>
            <a:br>
              <a:rPr lang="hr-HR" sz="4000" b="1" dirty="0">
                <a:solidFill>
                  <a:schemeClr val="accent2"/>
                </a:solidFill>
              </a:rPr>
            </a:br>
            <a:r>
              <a:rPr lang="hr-HR" sz="4000" b="1" dirty="0" err="1">
                <a:solidFill>
                  <a:schemeClr val="accent2"/>
                </a:solidFill>
              </a:rPr>
              <a:t>book</a:t>
            </a:r>
            <a:r>
              <a:rPr lang="hr-HR" sz="4000" b="1" dirty="0">
                <a:solidFill>
                  <a:schemeClr val="accent2"/>
                </a:solidFill>
              </a:rPr>
              <a:t>, </a:t>
            </a:r>
            <a:r>
              <a:rPr lang="hr-HR" sz="4000" b="1" dirty="0" err="1">
                <a:solidFill>
                  <a:schemeClr val="accent2"/>
                </a:solidFill>
              </a:rPr>
              <a:t>pg</a:t>
            </a:r>
            <a:r>
              <a:rPr lang="hr-HR" sz="4000" b="1" dirty="0">
                <a:solidFill>
                  <a:schemeClr val="accent2"/>
                </a:solidFill>
              </a:rPr>
              <a:t> 101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C82D4C0-92B5-47F4-8BC6-9C031F27F3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dirty="0"/>
          </a:p>
          <a:p>
            <a:r>
              <a:rPr lang="en-GB" dirty="0"/>
              <a:t>Erica is using </a:t>
            </a:r>
            <a:r>
              <a:rPr lang="en-GB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 o</a:t>
            </a:r>
            <a:r>
              <a:rPr lang="hr-HR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r>
              <a:rPr lang="en-GB" dirty="0" err="1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</a:t>
            </a:r>
            <a:r>
              <a:rPr lang="en-GB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/>
              <a:t>and </a:t>
            </a:r>
            <a:r>
              <a:rPr lang="en-GB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kettle</a:t>
            </a:r>
            <a:r>
              <a:rPr lang="en-GB" dirty="0"/>
              <a:t>.</a:t>
            </a:r>
          </a:p>
          <a:p>
            <a:r>
              <a:rPr lang="en-GB" dirty="0"/>
              <a:t>Stella is using </a:t>
            </a:r>
            <a:r>
              <a:rPr lang="en-GB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hairdryer</a:t>
            </a:r>
            <a:r>
              <a:rPr lang="en-GB" dirty="0"/>
              <a:t>.</a:t>
            </a:r>
          </a:p>
          <a:p>
            <a:r>
              <a:rPr lang="en-GB" dirty="0"/>
              <a:t>Jenny and Martin</a:t>
            </a:r>
            <a:r>
              <a:rPr lang="hr-HR" dirty="0"/>
              <a:t> </a:t>
            </a:r>
            <a:r>
              <a:rPr lang="en-GB" dirty="0"/>
              <a:t> are using </a:t>
            </a:r>
            <a:r>
              <a:rPr lang="en-GB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computer</a:t>
            </a:r>
            <a:r>
              <a:rPr lang="en-GB" dirty="0"/>
              <a:t>.</a:t>
            </a:r>
          </a:p>
          <a:p>
            <a:r>
              <a:rPr lang="en-GB" dirty="0"/>
              <a:t>Ellen is using </a:t>
            </a:r>
            <a:r>
              <a:rPr lang="en-GB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wireless phone</a:t>
            </a:r>
            <a:r>
              <a:rPr lang="hr-HR" dirty="0"/>
              <a:t>.</a:t>
            </a:r>
            <a:endParaRPr lang="en-GB" dirty="0"/>
          </a:p>
          <a:p>
            <a:r>
              <a:rPr lang="en-GB" dirty="0"/>
              <a:t>Andy is having drinks with his crew in the pub.</a:t>
            </a:r>
          </a:p>
          <a:p>
            <a:r>
              <a:rPr lang="en-GB" dirty="0"/>
              <a:t>Peter is using </a:t>
            </a:r>
            <a:r>
              <a:rPr lang="en-GB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 electric saw</a:t>
            </a:r>
            <a:r>
              <a:rPr lang="hr-HR" dirty="0"/>
              <a:t> .</a:t>
            </a:r>
            <a:endParaRPr lang="en-GB" dirty="0">
              <a:solidFill>
                <a:srgbClr val="66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GB" dirty="0"/>
              <a:t>Susan and Emma are using </a:t>
            </a:r>
            <a:r>
              <a:rPr lang="en-GB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CD player</a:t>
            </a:r>
            <a:r>
              <a:rPr lang="en-GB" dirty="0"/>
              <a:t>.</a:t>
            </a:r>
          </a:p>
        </p:txBody>
      </p:sp>
      <p:pic>
        <p:nvPicPr>
          <p:cNvPr id="7" name="26-DIP IN 6 CD 226">
            <a:hlinkClick r:id="" action="ppaction://media"/>
            <a:extLst>
              <a:ext uri="{FF2B5EF4-FFF2-40B4-BE49-F238E27FC236}">
                <a16:creationId xmlns:a16="http://schemas.microsoft.com/office/drawing/2014/main" id="{77E6EEA3-ECDC-40DA-81E4-C93F2DE6CE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08950" y="615156"/>
            <a:ext cx="406400" cy="412750"/>
          </a:xfrm>
          <a:prstGeom prst="rect">
            <a:avLst/>
          </a:prstGeom>
        </p:spPr>
      </p:pic>
      <p:sp>
        <p:nvSpPr>
          <p:cNvPr id="8" name="Pravokutnik 7">
            <a:extLst>
              <a:ext uri="{FF2B5EF4-FFF2-40B4-BE49-F238E27FC236}">
                <a16:creationId xmlns:a16="http://schemas.microsoft.com/office/drawing/2014/main" id="{7BFBF78A-ED9C-4F63-9593-AC37099FEEF1}"/>
              </a:ext>
            </a:extLst>
          </p:cNvPr>
          <p:cNvSpPr/>
          <p:nvPr/>
        </p:nvSpPr>
        <p:spPr>
          <a:xfrm>
            <a:off x="1905000" y="2307836"/>
            <a:ext cx="4404122" cy="4762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 sz="2400" dirty="0">
              <a:solidFill>
                <a:srgbClr val="66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Pravokutnik 8">
            <a:extLst>
              <a:ext uri="{FF2B5EF4-FFF2-40B4-BE49-F238E27FC236}">
                <a16:creationId xmlns:a16="http://schemas.microsoft.com/office/drawing/2014/main" id="{DF065ED5-73ED-46F6-A523-690458C18789}"/>
              </a:ext>
            </a:extLst>
          </p:cNvPr>
          <p:cNvSpPr/>
          <p:nvPr/>
        </p:nvSpPr>
        <p:spPr>
          <a:xfrm>
            <a:off x="2026444" y="2849359"/>
            <a:ext cx="4067175" cy="4762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 sz="2400" dirty="0">
              <a:solidFill>
                <a:srgbClr val="66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Pravokutnik 9">
            <a:extLst>
              <a:ext uri="{FF2B5EF4-FFF2-40B4-BE49-F238E27FC236}">
                <a16:creationId xmlns:a16="http://schemas.microsoft.com/office/drawing/2014/main" id="{763B82CE-E44E-49DF-A7AE-D9343484D8DF}"/>
              </a:ext>
            </a:extLst>
          </p:cNvPr>
          <p:cNvSpPr/>
          <p:nvPr/>
        </p:nvSpPr>
        <p:spPr>
          <a:xfrm>
            <a:off x="3722092" y="3390882"/>
            <a:ext cx="3282553" cy="4762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 sz="2400" dirty="0">
              <a:solidFill>
                <a:srgbClr val="66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Pravokutnik 10">
            <a:extLst>
              <a:ext uri="{FF2B5EF4-FFF2-40B4-BE49-F238E27FC236}">
                <a16:creationId xmlns:a16="http://schemas.microsoft.com/office/drawing/2014/main" id="{24030A40-6E21-47B9-9675-491C9F5E50FA}"/>
              </a:ext>
            </a:extLst>
          </p:cNvPr>
          <p:cNvSpPr/>
          <p:nvPr/>
        </p:nvSpPr>
        <p:spPr>
          <a:xfrm>
            <a:off x="1959966" y="3892451"/>
            <a:ext cx="3735983" cy="44777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 sz="2400" dirty="0">
              <a:solidFill>
                <a:srgbClr val="66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Pravokutnik 11">
            <a:extLst>
              <a:ext uri="{FF2B5EF4-FFF2-40B4-BE49-F238E27FC236}">
                <a16:creationId xmlns:a16="http://schemas.microsoft.com/office/drawing/2014/main" id="{3FF2F601-C0ED-4D29-9B4A-A3C11C844FDF}"/>
              </a:ext>
            </a:extLst>
          </p:cNvPr>
          <p:cNvSpPr/>
          <p:nvPr/>
        </p:nvSpPr>
        <p:spPr>
          <a:xfrm>
            <a:off x="1959966" y="4393399"/>
            <a:ext cx="5983884" cy="42624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 sz="2400" dirty="0">
              <a:solidFill>
                <a:srgbClr val="66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Pravokutnik 12">
            <a:extLst>
              <a:ext uri="{FF2B5EF4-FFF2-40B4-BE49-F238E27FC236}">
                <a16:creationId xmlns:a16="http://schemas.microsoft.com/office/drawing/2014/main" id="{BAE56848-700A-4AF4-8E66-8EA86696E8E2}"/>
              </a:ext>
            </a:extLst>
          </p:cNvPr>
          <p:cNvSpPr/>
          <p:nvPr/>
        </p:nvSpPr>
        <p:spPr>
          <a:xfrm>
            <a:off x="1959966" y="4954580"/>
            <a:ext cx="3576637" cy="3127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 sz="2400" dirty="0">
              <a:solidFill>
                <a:srgbClr val="66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Pravokutnik 13">
            <a:extLst>
              <a:ext uri="{FF2B5EF4-FFF2-40B4-BE49-F238E27FC236}">
                <a16:creationId xmlns:a16="http://schemas.microsoft.com/office/drawing/2014/main" id="{DDBCF497-01D3-465E-A886-2CF17F1AE60F}"/>
              </a:ext>
            </a:extLst>
          </p:cNvPr>
          <p:cNvSpPr/>
          <p:nvPr/>
        </p:nvSpPr>
        <p:spPr>
          <a:xfrm>
            <a:off x="3722092" y="5448593"/>
            <a:ext cx="3309935" cy="34827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 sz="2400" dirty="0">
              <a:solidFill>
                <a:srgbClr val="66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Pravokutnik 3">
            <a:extLst>
              <a:ext uri="{FF2B5EF4-FFF2-40B4-BE49-F238E27FC236}">
                <a16:creationId xmlns:a16="http://schemas.microsoft.com/office/drawing/2014/main" id="{0DD4E864-DBC1-471E-AD9C-891D5BC1FC4A}"/>
              </a:ext>
            </a:extLst>
          </p:cNvPr>
          <p:cNvSpPr/>
          <p:nvPr/>
        </p:nvSpPr>
        <p:spPr>
          <a:xfrm>
            <a:off x="914598" y="2301097"/>
            <a:ext cx="2807494" cy="383301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sz="2400" dirty="0" err="1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Members</a:t>
            </a:r>
            <a:r>
              <a:rPr lang="hr-HR" sz="2400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400" dirty="0" err="1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  <a:r>
              <a:rPr lang="hr-HR" sz="2400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Williams’ </a:t>
            </a:r>
            <a:r>
              <a:rPr lang="hr-HR" sz="2400" dirty="0" err="1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hr-HR" sz="2400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2400" dirty="0" err="1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McDonells</a:t>
            </a:r>
            <a:r>
              <a:rPr lang="hr-HR" sz="2400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 </a:t>
            </a:r>
          </a:p>
          <a:p>
            <a:pPr algn="ctr"/>
            <a:r>
              <a:rPr lang="hr-HR" sz="2400" dirty="0" err="1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family</a:t>
            </a:r>
            <a:r>
              <a:rPr lang="hr-HR" sz="2400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34227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42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zervirano mjesto sadržaja 4" descr="Slika na kojoj se prikazuje snimka zaslona, sjedenje, računalo&#10;&#10;Opis je automatski generiran">
            <a:extLst>
              <a:ext uri="{FF2B5EF4-FFF2-40B4-BE49-F238E27FC236}">
                <a16:creationId xmlns:a16="http://schemas.microsoft.com/office/drawing/2014/main" id="{5D5303A3-A839-4416-A52C-4FAFD5D5B9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3" t="35671" r="6328" b="9566"/>
          <a:stretch/>
        </p:blipFill>
        <p:spPr>
          <a:xfrm>
            <a:off x="441960" y="640080"/>
            <a:ext cx="11426002" cy="4257040"/>
          </a:xfrm>
          <a:prstGeom prst="rect">
            <a:avLst/>
          </a:prstGeom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79D1BE68-5A9D-480B-A161-5D634B022AEF}"/>
              </a:ext>
            </a:extLst>
          </p:cNvPr>
          <p:cNvSpPr/>
          <p:nvPr/>
        </p:nvSpPr>
        <p:spPr>
          <a:xfrm>
            <a:off x="756444" y="4006056"/>
            <a:ext cx="9748996" cy="221186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 sz="2400" dirty="0">
              <a:solidFill>
                <a:srgbClr val="66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Pravokutnik 5">
            <a:extLst>
              <a:ext uri="{FF2B5EF4-FFF2-40B4-BE49-F238E27FC236}">
                <a16:creationId xmlns:a16="http://schemas.microsoft.com/office/drawing/2014/main" id="{7AEBBF6C-811D-4395-BF30-28329393C1AB}"/>
              </a:ext>
            </a:extLst>
          </p:cNvPr>
          <p:cNvSpPr/>
          <p:nvPr/>
        </p:nvSpPr>
        <p:spPr>
          <a:xfrm>
            <a:off x="5114925" y="2851944"/>
            <a:ext cx="3528695" cy="32454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sz="2400" b="1" u="sng" dirty="0"/>
              <a:t>REMEMBER</a:t>
            </a:r>
          </a:p>
          <a:p>
            <a:pPr algn="ctr"/>
            <a:endParaRPr lang="hr-HR" dirty="0"/>
          </a:p>
          <a:p>
            <a:pPr algn="ctr"/>
            <a:r>
              <a:rPr lang="hr-HR" dirty="0"/>
              <a:t>Za opisivanje radnje koja je trajala u prošlosti koristimo</a:t>
            </a:r>
          </a:p>
          <a:p>
            <a:pPr algn="ctr"/>
            <a:endParaRPr lang="hr-HR" dirty="0"/>
          </a:p>
          <a:p>
            <a:pPr algn="ctr"/>
            <a:r>
              <a:rPr lang="hr-HR" dirty="0"/>
              <a:t> </a:t>
            </a:r>
            <a:r>
              <a:rPr lang="hr-HR" b="1" u="sng" dirty="0"/>
              <a:t>PAST CONTINUOUS</a:t>
            </a:r>
          </a:p>
          <a:p>
            <a:pPr algn="ctr"/>
            <a:endParaRPr lang="hr-HR" dirty="0"/>
          </a:p>
          <a:p>
            <a:pPr algn="ctr"/>
            <a:r>
              <a:rPr lang="hr-HR" dirty="0"/>
              <a:t>I, He, </a:t>
            </a:r>
            <a:r>
              <a:rPr lang="hr-HR" dirty="0" err="1"/>
              <a:t>She</a:t>
            </a:r>
            <a:r>
              <a:rPr lang="hr-HR" dirty="0"/>
              <a:t> </a:t>
            </a:r>
            <a:r>
              <a:rPr lang="hr-HR" dirty="0" err="1"/>
              <a:t>It</a:t>
            </a:r>
            <a:r>
              <a:rPr lang="hr-HR" dirty="0"/>
              <a:t> </a:t>
            </a:r>
            <a:r>
              <a:rPr lang="hr-HR" b="1" dirty="0"/>
              <a:t>WAS</a:t>
            </a:r>
          </a:p>
          <a:p>
            <a:pPr algn="ctr"/>
            <a:r>
              <a:rPr lang="hr-HR" dirty="0" err="1"/>
              <a:t>We</a:t>
            </a:r>
            <a:r>
              <a:rPr lang="hr-HR" dirty="0"/>
              <a:t>, You, </a:t>
            </a:r>
            <a:r>
              <a:rPr lang="hr-HR" dirty="0" err="1"/>
              <a:t>They</a:t>
            </a:r>
            <a:r>
              <a:rPr lang="hr-HR" dirty="0"/>
              <a:t> </a:t>
            </a:r>
            <a:r>
              <a:rPr lang="hr-HR" b="1" dirty="0"/>
              <a:t>WERE</a:t>
            </a:r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D9E82CBA-DBB2-48C8-8DBC-83B6B1402239}"/>
              </a:ext>
            </a:extLst>
          </p:cNvPr>
          <p:cNvSpPr/>
          <p:nvPr/>
        </p:nvSpPr>
        <p:spPr>
          <a:xfrm>
            <a:off x="9208059" y="1866502"/>
            <a:ext cx="2095464" cy="32454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sz="2400" b="1" u="sng" dirty="0"/>
              <a:t>REMEMBER</a:t>
            </a:r>
          </a:p>
          <a:p>
            <a:pPr algn="ctr"/>
            <a:endParaRPr lang="hr-HR" dirty="0"/>
          </a:p>
          <a:p>
            <a:pPr algn="ctr"/>
            <a:r>
              <a:rPr lang="hr-HR" b="1" dirty="0"/>
              <a:t>-</a:t>
            </a:r>
            <a:r>
              <a:rPr lang="hr-HR" b="1" dirty="0" err="1"/>
              <a:t>ing</a:t>
            </a:r>
            <a:r>
              <a:rPr lang="hr-HR" b="1" dirty="0"/>
              <a:t> </a:t>
            </a:r>
            <a:r>
              <a:rPr lang="hr-HR" dirty="0" err="1"/>
              <a:t>form</a:t>
            </a:r>
            <a:endParaRPr lang="hr-HR" dirty="0"/>
          </a:p>
          <a:p>
            <a:pPr algn="ctr"/>
            <a:endParaRPr lang="hr-HR" b="1" dirty="0"/>
          </a:p>
          <a:p>
            <a:pPr algn="ctr"/>
            <a:r>
              <a:rPr lang="hr-HR" sz="2000" dirty="0"/>
              <a:t>mak</a:t>
            </a:r>
            <a:r>
              <a:rPr lang="hr-HR" sz="2000" b="1" dirty="0"/>
              <a:t>e</a:t>
            </a:r>
            <a:r>
              <a:rPr lang="hr-HR" sz="2000" dirty="0"/>
              <a:t> – </a:t>
            </a:r>
            <a:r>
              <a:rPr lang="hr-HR" sz="2000" dirty="0" err="1"/>
              <a:t>making</a:t>
            </a:r>
            <a:endParaRPr lang="hr-HR" sz="2000" dirty="0"/>
          </a:p>
          <a:p>
            <a:pPr algn="ctr"/>
            <a:r>
              <a:rPr lang="hr-HR" sz="2000" dirty="0" err="1"/>
              <a:t>l</a:t>
            </a:r>
            <a:r>
              <a:rPr lang="hr-HR" sz="2000" b="1" dirty="0" err="1"/>
              <a:t>ie</a:t>
            </a:r>
            <a:r>
              <a:rPr lang="hr-HR" sz="2000" dirty="0"/>
              <a:t> – </a:t>
            </a:r>
            <a:r>
              <a:rPr lang="hr-HR" sz="2000" dirty="0" err="1"/>
              <a:t>lying</a:t>
            </a:r>
            <a:endParaRPr lang="hr-HR" sz="2000" dirty="0"/>
          </a:p>
          <a:p>
            <a:pPr algn="ctr"/>
            <a:r>
              <a:rPr lang="hr-HR" sz="2000" dirty="0" err="1"/>
              <a:t>c</a:t>
            </a:r>
            <a:r>
              <a:rPr lang="hr-HR" sz="2000" u="sng" dirty="0" err="1"/>
              <a:t>ut</a:t>
            </a:r>
            <a:r>
              <a:rPr lang="hr-HR" sz="2000" dirty="0"/>
              <a:t> – </a:t>
            </a:r>
            <a:r>
              <a:rPr lang="hr-HR" sz="2000" dirty="0" err="1"/>
              <a:t>cutting</a:t>
            </a:r>
            <a:endParaRPr lang="hr-HR" sz="2000" dirty="0"/>
          </a:p>
          <a:p>
            <a:pPr algn="ctr"/>
            <a:r>
              <a:rPr lang="hr-HR" sz="2000" dirty="0" err="1"/>
              <a:t>pl</a:t>
            </a:r>
            <a:r>
              <a:rPr lang="hr-HR" sz="2000" u="sng" dirty="0" err="1"/>
              <a:t>ay</a:t>
            </a:r>
            <a:r>
              <a:rPr lang="hr-HR" sz="2000" dirty="0"/>
              <a:t> – </a:t>
            </a:r>
            <a:r>
              <a:rPr lang="hr-HR" sz="2000" dirty="0" err="1"/>
              <a:t>playing</a:t>
            </a:r>
            <a:endParaRPr lang="hr-HR" sz="2000" dirty="0"/>
          </a:p>
          <a:p>
            <a:pPr algn="ctr"/>
            <a:r>
              <a:rPr lang="hr-HR" sz="2000" dirty="0" err="1"/>
              <a:t>c</a:t>
            </a:r>
            <a:r>
              <a:rPr lang="hr-HR" sz="2000" u="sng" dirty="0" err="1"/>
              <a:t>ry</a:t>
            </a:r>
            <a:r>
              <a:rPr lang="hr-HR" sz="2000" dirty="0"/>
              <a:t> - </a:t>
            </a:r>
            <a:r>
              <a:rPr lang="hr-HR" sz="2000" dirty="0" err="1"/>
              <a:t>crying</a:t>
            </a:r>
            <a:endParaRPr lang="hr-HR" sz="2000" dirty="0"/>
          </a:p>
        </p:txBody>
      </p:sp>
    </p:spTree>
    <p:extLst>
      <p:ext uri="{BB962C8B-B14F-4D97-AF65-F5344CB8AC3E}">
        <p14:creationId xmlns:p14="http://schemas.microsoft.com/office/powerpoint/2010/main" val="305727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99A8531-4BF1-487F-93D1-DC6ABE1BB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WHAT </a:t>
            </a:r>
            <a:r>
              <a:rPr lang="hr-HR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WERE</a:t>
            </a:r>
            <a:r>
              <a:rPr lang="hr-HR" dirty="0"/>
              <a:t> THEY </a:t>
            </a:r>
            <a:r>
              <a:rPr lang="hr-HR" dirty="0">
                <a:solidFill>
                  <a:srgbClr val="66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DOING</a:t>
            </a:r>
            <a:r>
              <a:rPr lang="hr-HR" dirty="0"/>
              <a:t>?</a:t>
            </a:r>
          </a:p>
        </p:txBody>
      </p:sp>
      <p:pic>
        <p:nvPicPr>
          <p:cNvPr id="4" name="Rezervirano mjesto sadržaja 4" descr="Slika na kojoj se prikazuje snimka zaslona, monitor, računalo, sjedenje&#10;&#10;Opis je automatski generiran">
            <a:extLst>
              <a:ext uri="{FF2B5EF4-FFF2-40B4-BE49-F238E27FC236}">
                <a16:creationId xmlns:a16="http://schemas.microsoft.com/office/drawing/2014/main" id="{7924B12E-1B29-432C-9A19-301B58E7CB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83" t="4144" r="47335" b="10500"/>
          <a:stretch/>
        </p:blipFill>
        <p:spPr>
          <a:xfrm rot="695705">
            <a:off x="7304481" y="404524"/>
            <a:ext cx="4642149" cy="6075985"/>
          </a:xfrm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E3731365-3B41-49D1-AD59-E740F30F7906}"/>
              </a:ext>
            </a:extLst>
          </p:cNvPr>
          <p:cNvSpPr txBox="1"/>
          <p:nvPr/>
        </p:nvSpPr>
        <p:spPr>
          <a:xfrm>
            <a:off x="764471" y="1943100"/>
            <a:ext cx="4905375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Erica </a:t>
            </a:r>
            <a:r>
              <a:rPr lang="en-US" dirty="0">
                <a:solidFill>
                  <a:schemeClr val="accent2"/>
                </a:solidFill>
              </a:rPr>
              <a:t>was checking </a:t>
            </a:r>
            <a:r>
              <a:rPr lang="en-US" dirty="0"/>
              <a:t>the biscuits in the </a:t>
            </a:r>
            <a:r>
              <a:rPr lang="en-US" dirty="0" err="1"/>
              <a:t>owen</a:t>
            </a:r>
            <a:r>
              <a:rPr lang="en-US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Stella </a:t>
            </a:r>
            <a:r>
              <a:rPr lang="en-US" dirty="0">
                <a:solidFill>
                  <a:schemeClr val="accent2"/>
                </a:solidFill>
              </a:rPr>
              <a:t>was doing </a:t>
            </a:r>
            <a:r>
              <a:rPr lang="en-US" dirty="0"/>
              <a:t>her hair.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Martin and Jenny </a:t>
            </a:r>
            <a:r>
              <a:rPr lang="en-US" dirty="0">
                <a:solidFill>
                  <a:schemeClr val="accent2"/>
                </a:solidFill>
              </a:rPr>
              <a:t>were playing </a:t>
            </a:r>
            <a:r>
              <a:rPr lang="en-US" dirty="0"/>
              <a:t>in Martin’s room.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Ellen </a:t>
            </a:r>
            <a:r>
              <a:rPr lang="en-US" dirty="0">
                <a:solidFill>
                  <a:schemeClr val="accent2"/>
                </a:solidFill>
              </a:rPr>
              <a:t>was waiting </a:t>
            </a:r>
            <a:r>
              <a:rPr lang="en-US" dirty="0"/>
              <a:t>for the weather forecast.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Andy and his crew </a:t>
            </a:r>
            <a:r>
              <a:rPr lang="en-US" dirty="0">
                <a:solidFill>
                  <a:schemeClr val="accent2"/>
                </a:solidFill>
              </a:rPr>
              <a:t>were having </a:t>
            </a:r>
            <a:r>
              <a:rPr lang="en-US" dirty="0"/>
              <a:t>a </a:t>
            </a:r>
            <a:r>
              <a:rPr lang="en-US" dirty="0" err="1"/>
              <a:t>drin</a:t>
            </a:r>
            <a:r>
              <a:rPr lang="hr-HR" dirty="0"/>
              <a:t>k</a:t>
            </a:r>
            <a:r>
              <a:rPr lang="en-US" dirty="0"/>
              <a:t> in the Pub.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Peter </a:t>
            </a:r>
            <a:r>
              <a:rPr lang="en-US" dirty="0">
                <a:solidFill>
                  <a:schemeClr val="accent2"/>
                </a:solidFill>
              </a:rPr>
              <a:t>was cutting </a:t>
            </a:r>
            <a:r>
              <a:rPr lang="en-US" dirty="0"/>
              <a:t>logs in the shed.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Emma and Susan </a:t>
            </a:r>
            <a:r>
              <a:rPr lang="en-US" dirty="0">
                <a:solidFill>
                  <a:schemeClr val="accent2"/>
                </a:solidFill>
              </a:rPr>
              <a:t>were listening </a:t>
            </a:r>
            <a:r>
              <a:rPr lang="en-US" dirty="0"/>
              <a:t>to music.</a:t>
            </a:r>
          </a:p>
          <a:p>
            <a:endParaRPr lang="hr-HR" dirty="0"/>
          </a:p>
          <a:p>
            <a:endParaRPr lang="hr-HR" dirty="0"/>
          </a:p>
        </p:txBody>
      </p:sp>
      <p:sp>
        <p:nvSpPr>
          <p:cNvPr id="9" name="Pravokutnik 8">
            <a:extLst>
              <a:ext uri="{FF2B5EF4-FFF2-40B4-BE49-F238E27FC236}">
                <a16:creationId xmlns:a16="http://schemas.microsoft.com/office/drawing/2014/main" id="{8F086106-A1E3-4A4C-8761-F4B65A326179}"/>
              </a:ext>
            </a:extLst>
          </p:cNvPr>
          <p:cNvSpPr/>
          <p:nvPr/>
        </p:nvSpPr>
        <p:spPr>
          <a:xfrm>
            <a:off x="4600575" y="5895975"/>
            <a:ext cx="1743075" cy="68535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dirty="0"/>
              <a:t>HOMEWORK</a:t>
            </a:r>
          </a:p>
          <a:p>
            <a:pPr algn="ctr"/>
            <a:r>
              <a:rPr lang="hr-HR" dirty="0"/>
              <a:t>Wb, </a:t>
            </a:r>
            <a:r>
              <a:rPr lang="hr-HR" dirty="0" err="1"/>
              <a:t>pg</a:t>
            </a:r>
            <a:r>
              <a:rPr lang="hr-HR" dirty="0"/>
              <a:t> 113/ A</a:t>
            </a:r>
          </a:p>
        </p:txBody>
      </p:sp>
    </p:spTree>
    <p:extLst>
      <p:ext uri="{BB962C8B-B14F-4D97-AF65-F5344CB8AC3E}">
        <p14:creationId xmlns:p14="http://schemas.microsoft.com/office/powerpoint/2010/main" val="1128947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892A36C-83DD-4395-A8BF-635239E3E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>
                <a:solidFill>
                  <a:schemeClr val="accent2"/>
                </a:solidFill>
              </a:rPr>
              <a:t>HOMEWORK CHECK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wb</a:t>
            </a:r>
            <a:r>
              <a:rPr lang="hr-HR" sz="4000" dirty="0">
                <a:solidFill>
                  <a:schemeClr val="accent2"/>
                </a:solidFill>
              </a:rPr>
              <a:t>, </a:t>
            </a: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113 / A</a:t>
            </a:r>
          </a:p>
        </p:txBody>
      </p:sp>
      <p:pic>
        <p:nvPicPr>
          <p:cNvPr id="5" name="Rezervirano mjesto sadržaja 4">
            <a:extLst>
              <a:ext uri="{FF2B5EF4-FFF2-40B4-BE49-F238E27FC236}">
                <a16:creationId xmlns:a16="http://schemas.microsoft.com/office/drawing/2014/main" id="{8F2402EB-1477-4E82-9A85-9D90121DCA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6043" t="36279" r="10288" b="38451"/>
          <a:stretch/>
        </p:blipFill>
        <p:spPr>
          <a:xfrm>
            <a:off x="445558" y="3559916"/>
            <a:ext cx="5381334" cy="2271925"/>
          </a:xfrm>
        </p:spPr>
      </p:pic>
      <p:pic>
        <p:nvPicPr>
          <p:cNvPr id="6" name="Rezervirano mjesto sadržaja 4">
            <a:extLst>
              <a:ext uri="{FF2B5EF4-FFF2-40B4-BE49-F238E27FC236}">
                <a16:creationId xmlns:a16="http://schemas.microsoft.com/office/drawing/2014/main" id="{2E50E149-2352-444C-B65C-FF23CE492D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042" t="28092" r="11386" b="62802"/>
          <a:stretch/>
        </p:blipFill>
        <p:spPr>
          <a:xfrm>
            <a:off x="2305288" y="1995978"/>
            <a:ext cx="7228180" cy="1136690"/>
          </a:xfrm>
          <a:prstGeom prst="rect">
            <a:avLst/>
          </a:prstGeom>
        </p:spPr>
      </p:pic>
      <p:pic>
        <p:nvPicPr>
          <p:cNvPr id="7" name="Rezervirano mjesto sadržaja 4">
            <a:extLst>
              <a:ext uri="{FF2B5EF4-FFF2-40B4-BE49-F238E27FC236}">
                <a16:creationId xmlns:a16="http://schemas.microsoft.com/office/drawing/2014/main" id="{DC47A044-01B2-4389-81A3-FAF7DA66E5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043" t="61598" r="10688" b="14703"/>
          <a:stretch/>
        </p:blipFill>
        <p:spPr>
          <a:xfrm>
            <a:off x="5993758" y="3559916"/>
            <a:ext cx="5843294" cy="2341352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4B0BD9F6-E14A-4E8E-8A33-7292894A121B}"/>
              </a:ext>
            </a:extLst>
          </p:cNvPr>
          <p:cNvSpPr txBox="1"/>
          <p:nvPr/>
        </p:nvSpPr>
        <p:spPr>
          <a:xfrm>
            <a:off x="2305288" y="3750734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chemeClr val="accent2"/>
                </a:solidFill>
              </a:rPr>
              <a:t>was</a:t>
            </a:r>
            <a:r>
              <a:rPr lang="hr-HR" sz="1600" dirty="0">
                <a:solidFill>
                  <a:schemeClr val="accent2"/>
                </a:solidFill>
              </a:rPr>
              <a:t> </a:t>
            </a:r>
            <a:r>
              <a:rPr lang="hr-HR" sz="1600" dirty="0" err="1">
                <a:solidFill>
                  <a:schemeClr val="accent2"/>
                </a:solidFill>
              </a:rPr>
              <a:t>raining</a:t>
            </a:r>
            <a:endParaRPr lang="hr-HR" sz="1600" dirty="0">
              <a:solidFill>
                <a:schemeClr val="accent2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926A5A7C-BB15-47EC-89FA-D7636E28A005}"/>
              </a:ext>
            </a:extLst>
          </p:cNvPr>
          <p:cNvSpPr txBox="1"/>
          <p:nvPr/>
        </p:nvSpPr>
        <p:spPr>
          <a:xfrm>
            <a:off x="2305288" y="4310884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chemeClr val="accent2"/>
                </a:solidFill>
              </a:rPr>
              <a:t>was</a:t>
            </a:r>
            <a:r>
              <a:rPr lang="hr-HR" sz="1600" dirty="0">
                <a:solidFill>
                  <a:schemeClr val="accent2"/>
                </a:solidFill>
              </a:rPr>
              <a:t> </a:t>
            </a:r>
            <a:r>
              <a:rPr lang="hr-HR" sz="1600" dirty="0" err="1">
                <a:solidFill>
                  <a:schemeClr val="accent2"/>
                </a:solidFill>
              </a:rPr>
              <a:t>checking</a:t>
            </a:r>
            <a:endParaRPr lang="hr-HR" sz="1600" dirty="0">
              <a:solidFill>
                <a:schemeClr val="accent2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805BACC7-ECD0-450E-880C-381AAD13E973}"/>
              </a:ext>
            </a:extLst>
          </p:cNvPr>
          <p:cNvSpPr txBox="1"/>
          <p:nvPr/>
        </p:nvSpPr>
        <p:spPr>
          <a:xfrm>
            <a:off x="2542354" y="4515266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chemeClr val="accent2"/>
                </a:solidFill>
              </a:rPr>
              <a:t>was</a:t>
            </a:r>
            <a:r>
              <a:rPr lang="hr-HR" sz="1600" dirty="0">
                <a:solidFill>
                  <a:schemeClr val="accent2"/>
                </a:solidFill>
              </a:rPr>
              <a:t> </a:t>
            </a:r>
            <a:r>
              <a:rPr lang="hr-HR" sz="1600" dirty="0" err="1">
                <a:solidFill>
                  <a:schemeClr val="accent2"/>
                </a:solidFill>
              </a:rPr>
              <a:t>drying</a:t>
            </a:r>
            <a:endParaRPr lang="hr-HR" sz="1600" dirty="0">
              <a:solidFill>
                <a:schemeClr val="accent2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BE132CFA-CB4D-4EA7-9DC4-CC66D87F028A}"/>
              </a:ext>
            </a:extLst>
          </p:cNvPr>
          <p:cNvSpPr txBox="1"/>
          <p:nvPr/>
        </p:nvSpPr>
        <p:spPr>
          <a:xfrm>
            <a:off x="1805754" y="4888925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chemeClr val="accent2"/>
                </a:solidFill>
              </a:rPr>
              <a:t>ware</a:t>
            </a:r>
            <a:r>
              <a:rPr lang="hr-HR" sz="1600" dirty="0">
                <a:solidFill>
                  <a:schemeClr val="accent2"/>
                </a:solidFill>
              </a:rPr>
              <a:t> </a:t>
            </a:r>
            <a:r>
              <a:rPr lang="hr-HR" sz="1600" dirty="0" err="1">
                <a:solidFill>
                  <a:schemeClr val="accent2"/>
                </a:solidFill>
              </a:rPr>
              <a:t>playing</a:t>
            </a:r>
            <a:endParaRPr lang="hr-HR" sz="1600" dirty="0">
              <a:solidFill>
                <a:schemeClr val="accent2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93F8A4BD-02AD-4E8E-8AEB-267E68996E27}"/>
              </a:ext>
            </a:extLst>
          </p:cNvPr>
          <p:cNvSpPr txBox="1"/>
          <p:nvPr/>
        </p:nvSpPr>
        <p:spPr>
          <a:xfrm>
            <a:off x="4754625" y="4888925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chemeClr val="accent2"/>
                </a:solidFill>
              </a:rPr>
              <a:t>was</a:t>
            </a:r>
            <a:r>
              <a:rPr lang="hr-HR" sz="1600" dirty="0">
                <a:solidFill>
                  <a:schemeClr val="accent2"/>
                </a:solidFill>
              </a:rPr>
              <a:t> </a:t>
            </a:r>
            <a:r>
              <a:rPr lang="hr-HR" sz="1600" dirty="0" err="1">
                <a:solidFill>
                  <a:schemeClr val="accent2"/>
                </a:solidFill>
              </a:rPr>
              <a:t>showing</a:t>
            </a:r>
            <a:endParaRPr lang="hr-HR" sz="1600" dirty="0">
              <a:solidFill>
                <a:schemeClr val="accent2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BC55253A-8F0E-4DA6-83F9-4A8E72008EEB}"/>
              </a:ext>
            </a:extLst>
          </p:cNvPr>
          <p:cNvSpPr txBox="1"/>
          <p:nvPr/>
        </p:nvSpPr>
        <p:spPr>
          <a:xfrm>
            <a:off x="3052825" y="5079743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chemeClr val="accent2"/>
                </a:solidFill>
              </a:rPr>
              <a:t>wasn’t</a:t>
            </a:r>
            <a:r>
              <a:rPr lang="hr-HR" sz="1600" dirty="0">
                <a:solidFill>
                  <a:schemeClr val="accent2"/>
                </a:solidFill>
              </a:rPr>
              <a:t> </a:t>
            </a:r>
            <a:r>
              <a:rPr lang="hr-HR" sz="1600" dirty="0" err="1">
                <a:solidFill>
                  <a:schemeClr val="accent2"/>
                </a:solidFill>
              </a:rPr>
              <a:t>looking</a:t>
            </a:r>
            <a:endParaRPr lang="hr-HR" sz="1600" dirty="0">
              <a:solidFill>
                <a:schemeClr val="accent2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60A87080-2842-43B4-B242-3EC2113488E0}"/>
              </a:ext>
            </a:extLst>
          </p:cNvPr>
          <p:cNvSpPr txBox="1"/>
          <p:nvPr/>
        </p:nvSpPr>
        <p:spPr>
          <a:xfrm>
            <a:off x="3494854" y="5282051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chemeClr val="accent2"/>
                </a:solidFill>
              </a:rPr>
              <a:t>wasn’t</a:t>
            </a:r>
            <a:r>
              <a:rPr lang="hr-HR" sz="1600" dirty="0">
                <a:solidFill>
                  <a:schemeClr val="accent2"/>
                </a:solidFill>
              </a:rPr>
              <a:t> </a:t>
            </a:r>
            <a:r>
              <a:rPr lang="hr-HR" sz="1600" dirty="0" err="1">
                <a:solidFill>
                  <a:schemeClr val="accent2"/>
                </a:solidFill>
              </a:rPr>
              <a:t>touching</a:t>
            </a:r>
            <a:endParaRPr lang="hr-HR" sz="1600" dirty="0">
              <a:solidFill>
                <a:schemeClr val="accent2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6C3193C7-B322-4C47-AA94-C11BEF410FCC}"/>
              </a:ext>
            </a:extLst>
          </p:cNvPr>
          <p:cNvSpPr txBox="1"/>
          <p:nvPr/>
        </p:nvSpPr>
        <p:spPr>
          <a:xfrm>
            <a:off x="8217491" y="3556056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chemeClr val="accent2"/>
                </a:solidFill>
              </a:rPr>
              <a:t>was</a:t>
            </a:r>
            <a:r>
              <a:rPr lang="hr-HR" sz="1600" dirty="0">
                <a:solidFill>
                  <a:schemeClr val="accent2"/>
                </a:solidFill>
              </a:rPr>
              <a:t> </a:t>
            </a:r>
            <a:r>
              <a:rPr lang="hr-HR" sz="1600" dirty="0" err="1">
                <a:solidFill>
                  <a:schemeClr val="accent2"/>
                </a:solidFill>
              </a:rPr>
              <a:t>sitting</a:t>
            </a:r>
            <a:endParaRPr lang="hr-HR" sz="1600" dirty="0">
              <a:solidFill>
                <a:schemeClr val="accent2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D4E26AB2-9453-4F51-9291-B5A22C65E118}"/>
              </a:ext>
            </a:extLst>
          </p:cNvPr>
          <p:cNvSpPr txBox="1"/>
          <p:nvPr/>
        </p:nvSpPr>
        <p:spPr>
          <a:xfrm>
            <a:off x="9169991" y="3777365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chemeClr val="accent2"/>
                </a:solidFill>
              </a:rPr>
              <a:t>were</a:t>
            </a:r>
            <a:r>
              <a:rPr lang="hr-HR" sz="1600" dirty="0">
                <a:solidFill>
                  <a:schemeClr val="accent2"/>
                </a:solidFill>
              </a:rPr>
              <a:t> </a:t>
            </a:r>
            <a:r>
              <a:rPr lang="hr-HR" sz="1600" dirty="0" err="1">
                <a:solidFill>
                  <a:schemeClr val="accent2"/>
                </a:solidFill>
              </a:rPr>
              <a:t>having</a:t>
            </a:r>
            <a:endParaRPr lang="hr-HR" sz="1600" dirty="0">
              <a:solidFill>
                <a:schemeClr val="accent2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0F583A62-8140-4A32-A295-C45302AA2989}"/>
              </a:ext>
            </a:extLst>
          </p:cNvPr>
          <p:cNvSpPr txBox="1"/>
          <p:nvPr/>
        </p:nvSpPr>
        <p:spPr>
          <a:xfrm>
            <a:off x="7981712" y="4345989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chemeClr val="accent2"/>
                </a:solidFill>
              </a:rPr>
              <a:t>was</a:t>
            </a:r>
            <a:r>
              <a:rPr lang="hr-HR" sz="1600" dirty="0">
                <a:solidFill>
                  <a:schemeClr val="accent2"/>
                </a:solidFill>
              </a:rPr>
              <a:t> </a:t>
            </a:r>
            <a:r>
              <a:rPr lang="hr-HR" sz="1600" dirty="0" err="1">
                <a:solidFill>
                  <a:schemeClr val="accent2"/>
                </a:solidFill>
              </a:rPr>
              <a:t>cuttung</a:t>
            </a:r>
            <a:endParaRPr lang="hr-HR" sz="1600" dirty="0">
              <a:solidFill>
                <a:schemeClr val="accent2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E323E9F8-CFB2-4541-8D3E-5C8A84D03DC7}"/>
              </a:ext>
            </a:extLst>
          </p:cNvPr>
          <p:cNvSpPr txBox="1"/>
          <p:nvPr/>
        </p:nvSpPr>
        <p:spPr>
          <a:xfrm>
            <a:off x="9433746" y="4576059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chemeClr val="accent2"/>
                </a:solidFill>
              </a:rPr>
              <a:t>were</a:t>
            </a:r>
            <a:r>
              <a:rPr lang="hr-HR" sz="1600" dirty="0">
                <a:solidFill>
                  <a:schemeClr val="accent2"/>
                </a:solidFill>
              </a:rPr>
              <a:t> </a:t>
            </a:r>
            <a:r>
              <a:rPr lang="hr-HR" sz="1600" dirty="0" err="1">
                <a:solidFill>
                  <a:schemeClr val="accent2"/>
                </a:solidFill>
              </a:rPr>
              <a:t>talking</a:t>
            </a:r>
            <a:endParaRPr lang="hr-HR" sz="16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81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95B2490-E7C8-45D9-A939-99233FE6C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>
                <a:solidFill>
                  <a:schemeClr val="accent2"/>
                </a:solidFill>
              </a:rPr>
              <a:t>WORKBOOK PRACTICE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>
                <a:solidFill>
                  <a:schemeClr val="accent2"/>
                </a:solidFill>
              </a:rPr>
              <a:t>PG 114 / Past </a:t>
            </a:r>
            <a:r>
              <a:rPr lang="hr-HR" sz="4000" dirty="0" err="1">
                <a:solidFill>
                  <a:schemeClr val="accent2"/>
                </a:solidFill>
              </a:rPr>
              <a:t>Continuous</a:t>
            </a:r>
            <a:endParaRPr lang="hr-HR" sz="4000" dirty="0">
              <a:solidFill>
                <a:schemeClr val="accent2"/>
              </a:solidFill>
            </a:endParaRPr>
          </a:p>
        </p:txBody>
      </p:sp>
      <p:pic>
        <p:nvPicPr>
          <p:cNvPr id="5" name="Rezervirano mjesto sadržaja 4">
            <a:extLst>
              <a:ext uri="{FF2B5EF4-FFF2-40B4-BE49-F238E27FC236}">
                <a16:creationId xmlns:a16="http://schemas.microsoft.com/office/drawing/2014/main" id="{0FC85B9C-F0A1-48B3-8AB6-FA08C093B4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306" t="50740" r="54072" b="23809"/>
          <a:stretch/>
        </p:blipFill>
        <p:spPr>
          <a:xfrm>
            <a:off x="838200" y="2334259"/>
            <a:ext cx="7731289" cy="3291841"/>
          </a:xfr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221DD6E7-1C93-41C2-93F5-6B8471781974}"/>
              </a:ext>
            </a:extLst>
          </p:cNvPr>
          <p:cNvSpPr txBox="1"/>
          <p:nvPr/>
        </p:nvSpPr>
        <p:spPr>
          <a:xfrm>
            <a:off x="2981563" y="2474384"/>
            <a:ext cx="1361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boiling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547C46C1-50AC-4F17-B8DE-CF93B0F74467}"/>
              </a:ext>
            </a:extLst>
          </p:cNvPr>
          <p:cNvSpPr txBox="1"/>
          <p:nvPr/>
        </p:nvSpPr>
        <p:spPr>
          <a:xfrm>
            <a:off x="5591413" y="2474384"/>
            <a:ext cx="1361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making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3F4B98A2-C47D-4595-9ECE-5B63041F9A51}"/>
              </a:ext>
            </a:extLst>
          </p:cNvPr>
          <p:cNvSpPr txBox="1"/>
          <p:nvPr/>
        </p:nvSpPr>
        <p:spPr>
          <a:xfrm>
            <a:off x="3342007" y="2897214"/>
            <a:ext cx="1361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playing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79174DDD-AE90-4ED6-8A1D-9ACD8A1211A8}"/>
              </a:ext>
            </a:extLst>
          </p:cNvPr>
          <p:cNvSpPr txBox="1"/>
          <p:nvPr/>
        </p:nvSpPr>
        <p:spPr>
          <a:xfrm>
            <a:off x="3819763" y="3266546"/>
            <a:ext cx="1361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chatting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DD06DB34-8BA5-42E2-84F0-08B3F3B3E77A}"/>
              </a:ext>
            </a:extLst>
          </p:cNvPr>
          <p:cNvSpPr txBox="1"/>
          <p:nvPr/>
        </p:nvSpPr>
        <p:spPr>
          <a:xfrm>
            <a:off x="2905363" y="3667404"/>
            <a:ext cx="1361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baking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96736DF-5C00-42C5-B710-92D929E02965}"/>
              </a:ext>
            </a:extLst>
          </p:cNvPr>
          <p:cNvSpPr txBox="1"/>
          <p:nvPr/>
        </p:nvSpPr>
        <p:spPr>
          <a:xfrm>
            <a:off x="3586281" y="4082323"/>
            <a:ext cx="1361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cutting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D219D2E3-D99D-4F69-873F-B8D830F15777}"/>
              </a:ext>
            </a:extLst>
          </p:cNvPr>
          <p:cNvSpPr txBox="1"/>
          <p:nvPr/>
        </p:nvSpPr>
        <p:spPr>
          <a:xfrm>
            <a:off x="3342006" y="4459566"/>
            <a:ext cx="1361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writing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38B197C0-37AF-4861-8084-FA231BC0E1CB}"/>
              </a:ext>
            </a:extLst>
          </p:cNvPr>
          <p:cNvSpPr txBox="1"/>
          <p:nvPr/>
        </p:nvSpPr>
        <p:spPr>
          <a:xfrm>
            <a:off x="5845812" y="4459566"/>
            <a:ext cx="1361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checking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3A65F5B-80DE-4318-9AAB-7F62B8C2D19C}"/>
              </a:ext>
            </a:extLst>
          </p:cNvPr>
          <p:cNvSpPr txBox="1"/>
          <p:nvPr/>
        </p:nvSpPr>
        <p:spPr>
          <a:xfrm>
            <a:off x="4229576" y="4828898"/>
            <a:ext cx="1361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studying</a:t>
            </a:r>
            <a:endParaRPr lang="hr-HR" dirty="0">
              <a:solidFill>
                <a:schemeClr val="accent2"/>
              </a:solidFill>
            </a:endParaRP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7D4EA586-73B3-4F85-A1DD-E4DD2D77BF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00" t="59111" r="59000" b="13185"/>
          <a:stretch/>
        </p:blipFill>
        <p:spPr>
          <a:xfrm>
            <a:off x="838200" y="2262287"/>
            <a:ext cx="8172450" cy="3638686"/>
          </a:xfrm>
          <a:prstGeom prst="rect">
            <a:avLst/>
          </a:prstGeom>
        </p:spPr>
      </p:pic>
      <p:sp>
        <p:nvSpPr>
          <p:cNvPr id="17" name="TekstniOkvir 16">
            <a:extLst>
              <a:ext uri="{FF2B5EF4-FFF2-40B4-BE49-F238E27FC236}">
                <a16:creationId xmlns:a16="http://schemas.microsoft.com/office/drawing/2014/main" id="{36DCAA8F-7BFF-4EC8-AC5B-E3DAC782121E}"/>
              </a:ext>
            </a:extLst>
          </p:cNvPr>
          <p:cNvSpPr txBox="1"/>
          <p:nvPr/>
        </p:nvSpPr>
        <p:spPr>
          <a:xfrm>
            <a:off x="2982039" y="2731022"/>
            <a:ext cx="1570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were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playing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85255A41-88E3-43F7-8153-24707C8B27FF}"/>
              </a:ext>
            </a:extLst>
          </p:cNvPr>
          <p:cNvSpPr txBox="1"/>
          <p:nvPr/>
        </p:nvSpPr>
        <p:spPr>
          <a:xfrm>
            <a:off x="2347993" y="3111149"/>
            <a:ext cx="1570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was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making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459AC41D-DA62-450F-9BC9-106BC01DF2A5}"/>
              </a:ext>
            </a:extLst>
          </p:cNvPr>
          <p:cNvSpPr txBox="1"/>
          <p:nvPr/>
        </p:nvSpPr>
        <p:spPr>
          <a:xfrm>
            <a:off x="2298423" y="3507230"/>
            <a:ext cx="1570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was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getting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0EFFDBBB-BFA7-434B-B5D1-E889BCFA53E2}"/>
              </a:ext>
            </a:extLst>
          </p:cNvPr>
          <p:cNvSpPr txBox="1"/>
          <p:nvPr/>
        </p:nvSpPr>
        <p:spPr>
          <a:xfrm>
            <a:off x="4974869" y="3905568"/>
            <a:ext cx="1570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were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having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07764133-1FA7-4E55-8258-19C544AA7B5C}"/>
              </a:ext>
            </a:extLst>
          </p:cNvPr>
          <p:cNvSpPr txBox="1"/>
          <p:nvPr/>
        </p:nvSpPr>
        <p:spPr>
          <a:xfrm>
            <a:off x="2267902" y="4642532"/>
            <a:ext cx="1570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was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taking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off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CCB323F3-E8D6-4324-B215-CEB75A46B9F8}"/>
              </a:ext>
            </a:extLst>
          </p:cNvPr>
          <p:cNvSpPr txBox="1"/>
          <p:nvPr/>
        </p:nvSpPr>
        <p:spPr>
          <a:xfrm>
            <a:off x="2463283" y="5042833"/>
            <a:ext cx="1570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was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putting</a:t>
            </a:r>
            <a:endParaRPr lang="hr-HR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7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1300C54-76AA-4E93-9564-66778DD63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>
                <a:solidFill>
                  <a:schemeClr val="accent2"/>
                </a:solidFill>
              </a:rPr>
              <a:t>STORY TIME: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book</a:t>
            </a:r>
            <a:r>
              <a:rPr lang="hr-HR" sz="4000" dirty="0">
                <a:solidFill>
                  <a:schemeClr val="accent2"/>
                </a:solidFill>
              </a:rPr>
              <a:t>, </a:t>
            </a: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103</a:t>
            </a:r>
          </a:p>
        </p:txBody>
      </p:sp>
      <p:pic>
        <p:nvPicPr>
          <p:cNvPr id="5" name="Rezervirano mjesto sadržaja 4" descr="Slika na kojoj se prikazuje snimka zaslona&#10;&#10;Opis je automatski generiran">
            <a:extLst>
              <a:ext uri="{FF2B5EF4-FFF2-40B4-BE49-F238E27FC236}">
                <a16:creationId xmlns:a16="http://schemas.microsoft.com/office/drawing/2014/main" id="{FCC76630-2C81-4561-98AC-1ABBF841E2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1" t="774" r="22681" b="9799"/>
          <a:stretch/>
        </p:blipFill>
        <p:spPr>
          <a:xfrm>
            <a:off x="5638800" y="1690688"/>
            <a:ext cx="6427242" cy="4789171"/>
          </a:xfrm>
        </p:spPr>
      </p:pic>
      <p:sp>
        <p:nvSpPr>
          <p:cNvPr id="6" name="Pravokutnik 5">
            <a:extLst>
              <a:ext uri="{FF2B5EF4-FFF2-40B4-BE49-F238E27FC236}">
                <a16:creationId xmlns:a16="http://schemas.microsoft.com/office/drawing/2014/main" id="{DA8B4DFC-81A7-4E00-A00A-79D3B2B752D9}"/>
              </a:ext>
            </a:extLst>
          </p:cNvPr>
          <p:cNvSpPr/>
          <p:nvPr/>
        </p:nvSpPr>
        <p:spPr>
          <a:xfrm>
            <a:off x="972448" y="1690688"/>
            <a:ext cx="3954110" cy="458628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</a:rPr>
              <a:t>The lights went out</a:t>
            </a:r>
            <a:r>
              <a:rPr lang="hr-HR" sz="2400" b="1" dirty="0">
                <a:solidFill>
                  <a:schemeClr val="tx1"/>
                </a:solidFill>
              </a:rPr>
              <a:t> but</a:t>
            </a:r>
            <a:r>
              <a:rPr lang="en-GB" sz="2400" b="1" dirty="0">
                <a:solidFill>
                  <a:schemeClr val="tx1"/>
                </a:solidFill>
              </a:rPr>
              <a:t> families are ok.</a:t>
            </a:r>
          </a:p>
          <a:p>
            <a:pPr algn="ctr"/>
            <a:endParaRPr lang="en-GB" sz="2400" b="1" dirty="0">
              <a:solidFill>
                <a:schemeClr val="tx1"/>
              </a:solidFill>
            </a:endParaRPr>
          </a:p>
          <a:p>
            <a:pPr algn="ctr"/>
            <a:r>
              <a:rPr lang="en-GB" sz="2400" b="1" dirty="0">
                <a:solidFill>
                  <a:schemeClr val="tx1"/>
                </a:solidFill>
              </a:rPr>
              <a:t>What do you think they will do until the lights come back?</a:t>
            </a:r>
            <a:endParaRPr lang="hr-HR" sz="2400" b="1" dirty="0">
              <a:solidFill>
                <a:schemeClr val="tx1"/>
              </a:solidFill>
            </a:endParaRPr>
          </a:p>
          <a:p>
            <a:pPr algn="ctr"/>
            <a:r>
              <a:rPr lang="hr-HR" sz="2400" b="1" dirty="0">
                <a:solidFill>
                  <a:schemeClr val="tx1"/>
                </a:solidFill>
                <a:sym typeface="Wingdings" panose="05000000000000000000" pitchFamily="2" charset="2"/>
              </a:rPr>
              <a:t></a:t>
            </a:r>
          </a:p>
          <a:p>
            <a:pPr algn="ctr"/>
            <a:endParaRPr lang="en-GB" sz="2400" b="1" dirty="0">
              <a:solidFill>
                <a:schemeClr val="tx1"/>
              </a:solidFill>
            </a:endParaRPr>
          </a:p>
          <a:p>
            <a:pPr algn="ctr"/>
            <a:r>
              <a:rPr lang="en-GB" sz="2400" b="1" dirty="0">
                <a:solidFill>
                  <a:schemeClr val="tx1"/>
                </a:solidFill>
              </a:rPr>
              <a:t>What would you do in this situation?</a:t>
            </a:r>
            <a:endParaRPr lang="en-GB" dirty="0">
              <a:solidFill>
                <a:schemeClr val="tx1"/>
              </a:solidFill>
            </a:endParaRPr>
          </a:p>
          <a:p>
            <a:pPr algn="ctr"/>
            <a:r>
              <a:rPr lang="hr-HR" sz="24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endParaRPr lang="hr-HR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54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363</Words>
  <Application>Microsoft Office PowerPoint</Application>
  <PresentationFormat>Široki zaslon</PresentationFormat>
  <Paragraphs>98</Paragraphs>
  <Slides>11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Tema sustava Office</vt:lpstr>
      <vt:lpstr>Unit 5: The lights went out</vt:lpstr>
      <vt:lpstr>Electrical appliances</vt:lpstr>
      <vt:lpstr>PowerPoint prezentacija</vt:lpstr>
      <vt:lpstr>LISTENING book, pg 101</vt:lpstr>
      <vt:lpstr>PowerPoint prezentacija</vt:lpstr>
      <vt:lpstr>WHAT WERE THEY DOING?</vt:lpstr>
      <vt:lpstr>HOMEWORK CHECK wb, pg 113 / A</vt:lpstr>
      <vt:lpstr>WORKBOOK PRACTICE PG 114 / Past Continuous</vt:lpstr>
      <vt:lpstr>STORY TIME: book, pg 103</vt:lpstr>
      <vt:lpstr>PowerPoint prezentacija</vt:lpstr>
      <vt:lpstr>Stribor’s Enchanted Forest Ivana Brlić Mažuranić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5: The lights went out</dc:title>
  <dc:creator>Ivona Zdunić</dc:creator>
  <cp:lastModifiedBy>Ivona Zdunić</cp:lastModifiedBy>
  <cp:revision>1</cp:revision>
  <dcterms:created xsi:type="dcterms:W3CDTF">2021-01-12T08:41:33Z</dcterms:created>
  <dcterms:modified xsi:type="dcterms:W3CDTF">2021-01-12T08:46:18Z</dcterms:modified>
</cp:coreProperties>
</file>